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7"/>
  </p:notesMasterIdLst>
  <p:sldIdLst>
    <p:sldId id="256" r:id="rId2"/>
    <p:sldId id="260" r:id="rId3"/>
    <p:sldId id="261" r:id="rId4"/>
    <p:sldId id="264" r:id="rId5"/>
    <p:sldId id="309" r:id="rId6"/>
    <p:sldId id="310" r:id="rId7"/>
    <p:sldId id="311" r:id="rId8"/>
    <p:sldId id="262" r:id="rId9"/>
    <p:sldId id="280" r:id="rId10"/>
    <p:sldId id="313" r:id="rId11"/>
    <p:sldId id="314" r:id="rId12"/>
    <p:sldId id="315" r:id="rId13"/>
    <p:sldId id="316" r:id="rId14"/>
    <p:sldId id="265" r:id="rId15"/>
    <p:sldId id="317" r:id="rId16"/>
  </p:sldIdLst>
  <p:sldSz cx="9144000" cy="5143500" type="screen16x9"/>
  <p:notesSz cx="6858000" cy="9144000"/>
  <p:embeddedFontLst>
    <p:embeddedFont>
      <p:font typeface="Arimo" panose="020B0604020202020204" charset="0"/>
      <p:regular r:id="rId18"/>
      <p:bold r:id="rId19"/>
      <p:italic r:id="rId20"/>
      <p:boldItalic r:id="rId21"/>
    </p:embeddedFont>
    <p:embeddedFont>
      <p:font typeface="Krona One" panose="020B0604020202020204" charset="0"/>
      <p:regular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B99881-384A-4012-A1E1-3435A7E76EC5}">
  <a:tblStyle styleId="{C4B99881-384A-4012-A1E1-3435A7E76EC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75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C83F7E5-C454-441D-82BA-DCCA15F06056}" type="doc">
      <dgm:prSet loTypeId="urn:microsoft.com/office/officeart/2008/layout/AlternatingHexagons" loCatId="list" qsTypeId="urn:microsoft.com/office/officeart/2005/8/quickstyle/simple1" qsCatId="simple" csTypeId="urn:microsoft.com/office/officeart/2005/8/colors/accent1_2" csCatId="accent1" phldr="1"/>
      <dgm:spPr/>
      <dgm:t>
        <a:bodyPr/>
        <a:lstStyle/>
        <a:p>
          <a:endParaRPr lang="es-MX"/>
        </a:p>
      </dgm:t>
    </dgm:pt>
    <dgm:pt modelId="{0766AFE9-7635-4994-8600-9760C1DF8137}">
      <dgm:prSet phldrT="[Texto]"/>
      <dgm:spPr>
        <a:solidFill>
          <a:schemeClr val="accent3">
            <a:lumMod val="95000"/>
          </a:schemeClr>
        </a:solidFill>
        <a:ln>
          <a:solidFill>
            <a:schemeClr val="accent4">
              <a:lumMod val="95000"/>
            </a:schemeClr>
          </a:solidFill>
        </a:ln>
      </dgm:spPr>
      <dgm:t>
        <a:bodyPr/>
        <a:lstStyle/>
        <a:p>
          <a:r>
            <a:rPr lang="es-MX" dirty="0"/>
            <a:t>Java</a:t>
          </a:r>
        </a:p>
      </dgm:t>
    </dgm:pt>
    <dgm:pt modelId="{CE334565-979C-4032-90C9-975519D85D7E}" type="parTrans" cxnId="{AD495807-1293-4F1D-8062-41C2E7D814B2}">
      <dgm:prSet/>
      <dgm:spPr/>
      <dgm:t>
        <a:bodyPr/>
        <a:lstStyle/>
        <a:p>
          <a:endParaRPr lang="es-MX"/>
        </a:p>
      </dgm:t>
    </dgm:pt>
    <dgm:pt modelId="{EEBBEA69-0582-4566-A616-07B19EFA1D68}" type="sibTrans" cxnId="{AD495807-1293-4F1D-8062-41C2E7D814B2}">
      <dgm:prSet/>
      <dgm:spPr>
        <a:solidFill>
          <a:schemeClr val="accent3">
            <a:lumMod val="95000"/>
          </a:schemeClr>
        </a:solidFill>
        <a:ln>
          <a:solidFill>
            <a:schemeClr val="accent4">
              <a:lumMod val="95000"/>
            </a:schemeClr>
          </a:solidFill>
        </a:ln>
      </dgm:spPr>
      <dgm:t>
        <a:bodyPr/>
        <a:lstStyle/>
        <a:p>
          <a:endParaRPr lang="es-MX"/>
        </a:p>
      </dgm:t>
    </dgm:pt>
    <dgm:pt modelId="{F8B901FF-47A1-4DE9-A399-4668D671C7A9}">
      <dgm:prSet phldrT="[Texto]"/>
      <dgm:spPr>
        <a:solidFill>
          <a:schemeClr val="accent3">
            <a:lumMod val="95000"/>
          </a:schemeClr>
        </a:solidFill>
        <a:ln>
          <a:solidFill>
            <a:schemeClr val="accent4">
              <a:lumMod val="95000"/>
            </a:schemeClr>
          </a:solidFill>
        </a:ln>
      </dgm:spPr>
      <dgm:t>
        <a:bodyPr/>
        <a:lstStyle/>
        <a:p>
          <a:r>
            <a:rPr lang="es-MX" dirty="0"/>
            <a:t>Python</a:t>
          </a:r>
        </a:p>
      </dgm:t>
    </dgm:pt>
    <dgm:pt modelId="{1D2A48B9-54F6-4C90-BBD3-94638535655B}" type="parTrans" cxnId="{8C567FA3-8B7A-4FA1-A205-153DC7E98FB2}">
      <dgm:prSet/>
      <dgm:spPr/>
      <dgm:t>
        <a:bodyPr/>
        <a:lstStyle/>
        <a:p>
          <a:endParaRPr lang="es-MX"/>
        </a:p>
      </dgm:t>
    </dgm:pt>
    <dgm:pt modelId="{EB84A0AC-7F2C-4219-84A4-CB50F79B58D2}" type="sibTrans" cxnId="{8C567FA3-8B7A-4FA1-A205-153DC7E98FB2}">
      <dgm:prSet/>
      <dgm:spPr>
        <a:solidFill>
          <a:schemeClr val="accent3">
            <a:lumMod val="95000"/>
          </a:schemeClr>
        </a:solidFill>
        <a:ln>
          <a:solidFill>
            <a:schemeClr val="accent4">
              <a:lumMod val="95000"/>
            </a:schemeClr>
          </a:solidFill>
        </a:ln>
      </dgm:spPr>
      <dgm:t>
        <a:bodyPr/>
        <a:lstStyle/>
        <a:p>
          <a:endParaRPr lang="es-MX"/>
        </a:p>
      </dgm:t>
    </dgm:pt>
    <dgm:pt modelId="{0468B297-B32D-4050-8915-1CFB52CED417}">
      <dgm:prSet phldrT="[Texto]"/>
      <dgm:spPr>
        <a:solidFill>
          <a:schemeClr val="accent3">
            <a:lumMod val="95000"/>
          </a:schemeClr>
        </a:solidFill>
        <a:ln>
          <a:solidFill>
            <a:schemeClr val="accent4">
              <a:lumMod val="95000"/>
            </a:schemeClr>
          </a:solidFill>
        </a:ln>
      </dgm:spPr>
      <dgm:t>
        <a:bodyPr/>
        <a:lstStyle/>
        <a:p>
          <a:r>
            <a:rPr lang="es-MX" dirty="0"/>
            <a:t>C ++</a:t>
          </a:r>
        </a:p>
      </dgm:t>
    </dgm:pt>
    <dgm:pt modelId="{CFCBB224-6D26-4BF3-9AD6-782120EB081F}" type="parTrans" cxnId="{AB1533B0-9080-4060-8751-41E70A219905}">
      <dgm:prSet/>
      <dgm:spPr/>
      <dgm:t>
        <a:bodyPr/>
        <a:lstStyle/>
        <a:p>
          <a:endParaRPr lang="es-MX"/>
        </a:p>
      </dgm:t>
    </dgm:pt>
    <dgm:pt modelId="{50C72271-3789-4629-904B-7226D1EB5EDF}" type="sibTrans" cxnId="{AB1533B0-9080-4060-8751-41E70A219905}">
      <dgm:prSet/>
      <dgm:spPr>
        <a:solidFill>
          <a:schemeClr val="accent3">
            <a:lumMod val="95000"/>
          </a:schemeClr>
        </a:solidFill>
        <a:ln>
          <a:solidFill>
            <a:schemeClr val="accent4">
              <a:lumMod val="95000"/>
            </a:schemeClr>
          </a:solidFill>
        </a:ln>
      </dgm:spPr>
      <dgm:t>
        <a:bodyPr/>
        <a:lstStyle/>
        <a:p>
          <a:endParaRPr lang="es-MX"/>
        </a:p>
      </dgm:t>
    </dgm:pt>
    <dgm:pt modelId="{7D942E36-83A1-4170-A13A-A048A30F2793}" type="pres">
      <dgm:prSet presAssocID="{EC83F7E5-C454-441D-82BA-DCCA15F06056}" presName="Name0" presStyleCnt="0">
        <dgm:presLayoutVars>
          <dgm:chMax/>
          <dgm:chPref/>
          <dgm:dir/>
          <dgm:animLvl val="lvl"/>
        </dgm:presLayoutVars>
      </dgm:prSet>
      <dgm:spPr/>
    </dgm:pt>
    <dgm:pt modelId="{0BB55291-B782-4A02-BC27-B6185A62AEB2}" type="pres">
      <dgm:prSet presAssocID="{0766AFE9-7635-4994-8600-9760C1DF8137}" presName="composite" presStyleCnt="0"/>
      <dgm:spPr/>
    </dgm:pt>
    <dgm:pt modelId="{08ED1B39-E7D5-4ABA-BD09-3FFD4856E4B9}" type="pres">
      <dgm:prSet presAssocID="{0766AFE9-7635-4994-8600-9760C1DF8137}" presName="Parent1" presStyleLbl="node1" presStyleIdx="0" presStyleCnt="6">
        <dgm:presLayoutVars>
          <dgm:chMax val="1"/>
          <dgm:chPref val="1"/>
          <dgm:bulletEnabled val="1"/>
        </dgm:presLayoutVars>
      </dgm:prSet>
      <dgm:spPr/>
    </dgm:pt>
    <dgm:pt modelId="{47918034-DB2B-4256-8B5C-A3646B04775E}" type="pres">
      <dgm:prSet presAssocID="{0766AFE9-7635-4994-8600-9760C1DF8137}" presName="Childtext1" presStyleLbl="revTx" presStyleIdx="0" presStyleCnt="3">
        <dgm:presLayoutVars>
          <dgm:chMax val="0"/>
          <dgm:chPref val="0"/>
          <dgm:bulletEnabled val="1"/>
        </dgm:presLayoutVars>
      </dgm:prSet>
      <dgm:spPr/>
    </dgm:pt>
    <dgm:pt modelId="{5A355227-31EE-4354-A470-EA3824406E64}" type="pres">
      <dgm:prSet presAssocID="{0766AFE9-7635-4994-8600-9760C1DF8137}" presName="BalanceSpacing" presStyleCnt="0"/>
      <dgm:spPr/>
    </dgm:pt>
    <dgm:pt modelId="{25206C20-C520-4ABC-8838-1DF94C36345C}" type="pres">
      <dgm:prSet presAssocID="{0766AFE9-7635-4994-8600-9760C1DF8137}" presName="BalanceSpacing1" presStyleCnt="0"/>
      <dgm:spPr/>
    </dgm:pt>
    <dgm:pt modelId="{757A7EC9-90E3-4A87-B51E-D91789F0DE9E}" type="pres">
      <dgm:prSet presAssocID="{EEBBEA69-0582-4566-A616-07B19EFA1D68}" presName="Accent1Text" presStyleLbl="node1" presStyleIdx="1" presStyleCnt="6"/>
      <dgm:spPr/>
    </dgm:pt>
    <dgm:pt modelId="{A98F57E4-1322-4A9E-A5E8-80335BD281B7}" type="pres">
      <dgm:prSet presAssocID="{EEBBEA69-0582-4566-A616-07B19EFA1D68}" presName="spaceBetweenRectangles" presStyleCnt="0"/>
      <dgm:spPr/>
    </dgm:pt>
    <dgm:pt modelId="{E3A2BA04-AFB5-471F-8B6A-E0DF00A05ACA}" type="pres">
      <dgm:prSet presAssocID="{F8B901FF-47A1-4DE9-A399-4668D671C7A9}" presName="composite" presStyleCnt="0"/>
      <dgm:spPr/>
    </dgm:pt>
    <dgm:pt modelId="{31ED9C8D-BF49-46FE-A751-723B84E6221D}" type="pres">
      <dgm:prSet presAssocID="{F8B901FF-47A1-4DE9-A399-4668D671C7A9}" presName="Parent1" presStyleLbl="node1" presStyleIdx="2" presStyleCnt="6">
        <dgm:presLayoutVars>
          <dgm:chMax val="1"/>
          <dgm:chPref val="1"/>
          <dgm:bulletEnabled val="1"/>
        </dgm:presLayoutVars>
      </dgm:prSet>
      <dgm:spPr/>
    </dgm:pt>
    <dgm:pt modelId="{908EF7EA-50A7-431C-AC34-525BAF3C5C63}" type="pres">
      <dgm:prSet presAssocID="{F8B901FF-47A1-4DE9-A399-4668D671C7A9}" presName="Childtext1" presStyleLbl="revTx" presStyleIdx="1" presStyleCnt="3">
        <dgm:presLayoutVars>
          <dgm:chMax val="0"/>
          <dgm:chPref val="0"/>
          <dgm:bulletEnabled val="1"/>
        </dgm:presLayoutVars>
      </dgm:prSet>
      <dgm:spPr/>
    </dgm:pt>
    <dgm:pt modelId="{FE23A1BD-8E4A-47F4-AAE4-48B31F80ABBA}" type="pres">
      <dgm:prSet presAssocID="{F8B901FF-47A1-4DE9-A399-4668D671C7A9}" presName="BalanceSpacing" presStyleCnt="0"/>
      <dgm:spPr/>
    </dgm:pt>
    <dgm:pt modelId="{8066455B-4BF7-49FC-ACF7-5DDC8FB9A799}" type="pres">
      <dgm:prSet presAssocID="{F8B901FF-47A1-4DE9-A399-4668D671C7A9}" presName="BalanceSpacing1" presStyleCnt="0"/>
      <dgm:spPr/>
    </dgm:pt>
    <dgm:pt modelId="{30988F48-0F3A-4939-8460-446DE81BEC1D}" type="pres">
      <dgm:prSet presAssocID="{EB84A0AC-7F2C-4219-84A4-CB50F79B58D2}" presName="Accent1Text" presStyleLbl="node1" presStyleIdx="3" presStyleCnt="6"/>
      <dgm:spPr/>
    </dgm:pt>
    <dgm:pt modelId="{3D33D519-0A70-4D22-9E08-16787E36E30D}" type="pres">
      <dgm:prSet presAssocID="{EB84A0AC-7F2C-4219-84A4-CB50F79B58D2}" presName="spaceBetweenRectangles" presStyleCnt="0"/>
      <dgm:spPr/>
    </dgm:pt>
    <dgm:pt modelId="{A6453A85-B802-40B6-8167-B213FB7779A2}" type="pres">
      <dgm:prSet presAssocID="{0468B297-B32D-4050-8915-1CFB52CED417}" presName="composite" presStyleCnt="0"/>
      <dgm:spPr/>
    </dgm:pt>
    <dgm:pt modelId="{4A65723D-1FFD-4999-BAB7-C0EFD75E1DD3}" type="pres">
      <dgm:prSet presAssocID="{0468B297-B32D-4050-8915-1CFB52CED417}" presName="Parent1" presStyleLbl="node1" presStyleIdx="4" presStyleCnt="6">
        <dgm:presLayoutVars>
          <dgm:chMax val="1"/>
          <dgm:chPref val="1"/>
          <dgm:bulletEnabled val="1"/>
        </dgm:presLayoutVars>
      </dgm:prSet>
      <dgm:spPr/>
    </dgm:pt>
    <dgm:pt modelId="{75EA27E0-D67D-4239-94FC-787F921CE90E}" type="pres">
      <dgm:prSet presAssocID="{0468B297-B32D-4050-8915-1CFB52CED417}" presName="Childtext1" presStyleLbl="revTx" presStyleIdx="2" presStyleCnt="3">
        <dgm:presLayoutVars>
          <dgm:chMax val="0"/>
          <dgm:chPref val="0"/>
          <dgm:bulletEnabled val="1"/>
        </dgm:presLayoutVars>
      </dgm:prSet>
      <dgm:spPr/>
    </dgm:pt>
    <dgm:pt modelId="{387C516E-DCBA-4DFB-B654-BD2DDB7A2FFE}" type="pres">
      <dgm:prSet presAssocID="{0468B297-B32D-4050-8915-1CFB52CED417}" presName="BalanceSpacing" presStyleCnt="0"/>
      <dgm:spPr/>
    </dgm:pt>
    <dgm:pt modelId="{279B4708-974E-4E7C-A7BA-649ED69F9311}" type="pres">
      <dgm:prSet presAssocID="{0468B297-B32D-4050-8915-1CFB52CED417}" presName="BalanceSpacing1" presStyleCnt="0"/>
      <dgm:spPr/>
    </dgm:pt>
    <dgm:pt modelId="{7CFFC1DB-F4F0-4C60-AA6C-8F90D65449AA}" type="pres">
      <dgm:prSet presAssocID="{50C72271-3789-4629-904B-7226D1EB5EDF}" presName="Accent1Text" presStyleLbl="node1" presStyleIdx="5" presStyleCnt="6"/>
      <dgm:spPr/>
    </dgm:pt>
  </dgm:ptLst>
  <dgm:cxnLst>
    <dgm:cxn modelId="{AD495807-1293-4F1D-8062-41C2E7D814B2}" srcId="{EC83F7E5-C454-441D-82BA-DCCA15F06056}" destId="{0766AFE9-7635-4994-8600-9760C1DF8137}" srcOrd="0" destOrd="0" parTransId="{CE334565-979C-4032-90C9-975519D85D7E}" sibTransId="{EEBBEA69-0582-4566-A616-07B19EFA1D68}"/>
    <dgm:cxn modelId="{6A27C417-3B5F-4C2B-8973-A9420F2C40BE}" type="presOf" srcId="{EB84A0AC-7F2C-4219-84A4-CB50F79B58D2}" destId="{30988F48-0F3A-4939-8460-446DE81BEC1D}" srcOrd="0" destOrd="0" presId="urn:microsoft.com/office/officeart/2008/layout/AlternatingHexagons"/>
    <dgm:cxn modelId="{673F0B3F-5169-4AC4-BE03-EFDB3AAE28F1}" type="presOf" srcId="{50C72271-3789-4629-904B-7226D1EB5EDF}" destId="{7CFFC1DB-F4F0-4C60-AA6C-8F90D65449AA}" srcOrd="0" destOrd="0" presId="urn:microsoft.com/office/officeart/2008/layout/AlternatingHexagons"/>
    <dgm:cxn modelId="{4E2ADA94-C6B9-46AD-9FBF-9DD4BDAB8660}" type="presOf" srcId="{F8B901FF-47A1-4DE9-A399-4668D671C7A9}" destId="{31ED9C8D-BF49-46FE-A751-723B84E6221D}" srcOrd="0" destOrd="0" presId="urn:microsoft.com/office/officeart/2008/layout/AlternatingHexagons"/>
    <dgm:cxn modelId="{253F5696-F51F-4B50-84FC-EC85E2B9A93B}" type="presOf" srcId="{EEBBEA69-0582-4566-A616-07B19EFA1D68}" destId="{757A7EC9-90E3-4A87-B51E-D91789F0DE9E}" srcOrd="0" destOrd="0" presId="urn:microsoft.com/office/officeart/2008/layout/AlternatingHexagons"/>
    <dgm:cxn modelId="{8904099A-9266-4CDA-BE2A-30D8EE389FE3}" type="presOf" srcId="{0468B297-B32D-4050-8915-1CFB52CED417}" destId="{4A65723D-1FFD-4999-BAB7-C0EFD75E1DD3}" srcOrd="0" destOrd="0" presId="urn:microsoft.com/office/officeart/2008/layout/AlternatingHexagons"/>
    <dgm:cxn modelId="{8C567FA3-8B7A-4FA1-A205-153DC7E98FB2}" srcId="{EC83F7E5-C454-441D-82BA-DCCA15F06056}" destId="{F8B901FF-47A1-4DE9-A399-4668D671C7A9}" srcOrd="1" destOrd="0" parTransId="{1D2A48B9-54F6-4C90-BBD3-94638535655B}" sibTransId="{EB84A0AC-7F2C-4219-84A4-CB50F79B58D2}"/>
    <dgm:cxn modelId="{AB1533B0-9080-4060-8751-41E70A219905}" srcId="{EC83F7E5-C454-441D-82BA-DCCA15F06056}" destId="{0468B297-B32D-4050-8915-1CFB52CED417}" srcOrd="2" destOrd="0" parTransId="{CFCBB224-6D26-4BF3-9AD6-782120EB081F}" sibTransId="{50C72271-3789-4629-904B-7226D1EB5EDF}"/>
    <dgm:cxn modelId="{AD449CC2-294E-40C5-860D-95C3A76F5CE1}" type="presOf" srcId="{0766AFE9-7635-4994-8600-9760C1DF8137}" destId="{08ED1B39-E7D5-4ABA-BD09-3FFD4856E4B9}" srcOrd="0" destOrd="0" presId="urn:microsoft.com/office/officeart/2008/layout/AlternatingHexagons"/>
    <dgm:cxn modelId="{84552CD0-1470-4F03-B885-33AA3CFCD500}" type="presOf" srcId="{EC83F7E5-C454-441D-82BA-DCCA15F06056}" destId="{7D942E36-83A1-4170-A13A-A048A30F2793}" srcOrd="0" destOrd="0" presId="urn:microsoft.com/office/officeart/2008/layout/AlternatingHexagons"/>
    <dgm:cxn modelId="{54ED8440-0158-4F1D-81F9-8EB72C86DE93}" type="presParOf" srcId="{7D942E36-83A1-4170-A13A-A048A30F2793}" destId="{0BB55291-B782-4A02-BC27-B6185A62AEB2}" srcOrd="0" destOrd="0" presId="urn:microsoft.com/office/officeart/2008/layout/AlternatingHexagons"/>
    <dgm:cxn modelId="{BBF802D9-DACF-4C07-A2FF-44DACED16C3E}" type="presParOf" srcId="{0BB55291-B782-4A02-BC27-B6185A62AEB2}" destId="{08ED1B39-E7D5-4ABA-BD09-3FFD4856E4B9}" srcOrd="0" destOrd="0" presId="urn:microsoft.com/office/officeart/2008/layout/AlternatingHexagons"/>
    <dgm:cxn modelId="{A95094BE-4F88-4DDF-A648-A9CAD02E3882}" type="presParOf" srcId="{0BB55291-B782-4A02-BC27-B6185A62AEB2}" destId="{47918034-DB2B-4256-8B5C-A3646B04775E}" srcOrd="1" destOrd="0" presId="urn:microsoft.com/office/officeart/2008/layout/AlternatingHexagons"/>
    <dgm:cxn modelId="{63005457-8393-4618-8A67-C38D3E67838C}" type="presParOf" srcId="{0BB55291-B782-4A02-BC27-B6185A62AEB2}" destId="{5A355227-31EE-4354-A470-EA3824406E64}" srcOrd="2" destOrd="0" presId="urn:microsoft.com/office/officeart/2008/layout/AlternatingHexagons"/>
    <dgm:cxn modelId="{F90FB5D1-052B-47E0-99C1-F529C3F13D4C}" type="presParOf" srcId="{0BB55291-B782-4A02-BC27-B6185A62AEB2}" destId="{25206C20-C520-4ABC-8838-1DF94C36345C}" srcOrd="3" destOrd="0" presId="urn:microsoft.com/office/officeart/2008/layout/AlternatingHexagons"/>
    <dgm:cxn modelId="{7F57FCA5-8B64-4387-B739-D52814EAC6F5}" type="presParOf" srcId="{0BB55291-B782-4A02-BC27-B6185A62AEB2}" destId="{757A7EC9-90E3-4A87-B51E-D91789F0DE9E}" srcOrd="4" destOrd="0" presId="urn:microsoft.com/office/officeart/2008/layout/AlternatingHexagons"/>
    <dgm:cxn modelId="{CCD58116-6A58-49AE-9568-58C745613EAC}" type="presParOf" srcId="{7D942E36-83A1-4170-A13A-A048A30F2793}" destId="{A98F57E4-1322-4A9E-A5E8-80335BD281B7}" srcOrd="1" destOrd="0" presId="urn:microsoft.com/office/officeart/2008/layout/AlternatingHexagons"/>
    <dgm:cxn modelId="{CF9173AD-1D0F-4638-98B2-A9C51A3DEC0F}" type="presParOf" srcId="{7D942E36-83A1-4170-A13A-A048A30F2793}" destId="{E3A2BA04-AFB5-471F-8B6A-E0DF00A05ACA}" srcOrd="2" destOrd="0" presId="urn:microsoft.com/office/officeart/2008/layout/AlternatingHexagons"/>
    <dgm:cxn modelId="{87892066-9C02-4907-B1EE-4F27583CADE2}" type="presParOf" srcId="{E3A2BA04-AFB5-471F-8B6A-E0DF00A05ACA}" destId="{31ED9C8D-BF49-46FE-A751-723B84E6221D}" srcOrd="0" destOrd="0" presId="urn:microsoft.com/office/officeart/2008/layout/AlternatingHexagons"/>
    <dgm:cxn modelId="{10440D0B-8AC3-40E7-8DBE-AD34706095D7}" type="presParOf" srcId="{E3A2BA04-AFB5-471F-8B6A-E0DF00A05ACA}" destId="{908EF7EA-50A7-431C-AC34-525BAF3C5C63}" srcOrd="1" destOrd="0" presId="urn:microsoft.com/office/officeart/2008/layout/AlternatingHexagons"/>
    <dgm:cxn modelId="{E9D6B666-4E78-40E6-8676-2FF2870F2361}" type="presParOf" srcId="{E3A2BA04-AFB5-471F-8B6A-E0DF00A05ACA}" destId="{FE23A1BD-8E4A-47F4-AAE4-48B31F80ABBA}" srcOrd="2" destOrd="0" presId="urn:microsoft.com/office/officeart/2008/layout/AlternatingHexagons"/>
    <dgm:cxn modelId="{0BDCE6ED-E599-496A-9F99-0BCF88AB70B9}" type="presParOf" srcId="{E3A2BA04-AFB5-471F-8B6A-E0DF00A05ACA}" destId="{8066455B-4BF7-49FC-ACF7-5DDC8FB9A799}" srcOrd="3" destOrd="0" presId="urn:microsoft.com/office/officeart/2008/layout/AlternatingHexagons"/>
    <dgm:cxn modelId="{2E5BE882-98F6-49D3-9795-08413F35DB71}" type="presParOf" srcId="{E3A2BA04-AFB5-471F-8B6A-E0DF00A05ACA}" destId="{30988F48-0F3A-4939-8460-446DE81BEC1D}" srcOrd="4" destOrd="0" presId="urn:microsoft.com/office/officeart/2008/layout/AlternatingHexagons"/>
    <dgm:cxn modelId="{759F32D1-AAAB-4896-BEFD-E9D59F47A317}" type="presParOf" srcId="{7D942E36-83A1-4170-A13A-A048A30F2793}" destId="{3D33D519-0A70-4D22-9E08-16787E36E30D}" srcOrd="3" destOrd="0" presId="urn:microsoft.com/office/officeart/2008/layout/AlternatingHexagons"/>
    <dgm:cxn modelId="{04E08B51-4851-4354-A50D-DDD6B09AF647}" type="presParOf" srcId="{7D942E36-83A1-4170-A13A-A048A30F2793}" destId="{A6453A85-B802-40B6-8167-B213FB7779A2}" srcOrd="4" destOrd="0" presId="urn:microsoft.com/office/officeart/2008/layout/AlternatingHexagons"/>
    <dgm:cxn modelId="{93CEA84A-0C0D-4182-8E90-11E8E24D126E}" type="presParOf" srcId="{A6453A85-B802-40B6-8167-B213FB7779A2}" destId="{4A65723D-1FFD-4999-BAB7-C0EFD75E1DD3}" srcOrd="0" destOrd="0" presId="urn:microsoft.com/office/officeart/2008/layout/AlternatingHexagons"/>
    <dgm:cxn modelId="{BEF9D8FF-3485-4734-A569-06D5B1DAF0ED}" type="presParOf" srcId="{A6453A85-B802-40B6-8167-B213FB7779A2}" destId="{75EA27E0-D67D-4239-94FC-787F921CE90E}" srcOrd="1" destOrd="0" presId="urn:microsoft.com/office/officeart/2008/layout/AlternatingHexagons"/>
    <dgm:cxn modelId="{7C22BF4A-17CB-48D7-B3F0-BB2F816DBFAB}" type="presParOf" srcId="{A6453A85-B802-40B6-8167-B213FB7779A2}" destId="{387C516E-DCBA-4DFB-B654-BD2DDB7A2FFE}" srcOrd="2" destOrd="0" presId="urn:microsoft.com/office/officeart/2008/layout/AlternatingHexagons"/>
    <dgm:cxn modelId="{0B05328A-1313-4071-B322-6B8095776B13}" type="presParOf" srcId="{A6453A85-B802-40B6-8167-B213FB7779A2}" destId="{279B4708-974E-4E7C-A7BA-649ED69F9311}" srcOrd="3" destOrd="0" presId="urn:microsoft.com/office/officeart/2008/layout/AlternatingHexagons"/>
    <dgm:cxn modelId="{8DA20C29-0B9B-4FDF-94DA-34B1930CA3AA}" type="presParOf" srcId="{A6453A85-B802-40B6-8167-B213FB7779A2}" destId="{7CFFC1DB-F4F0-4C60-AA6C-8F90D65449AA}" srcOrd="4" destOrd="0" presId="urn:microsoft.com/office/officeart/2008/layout/AlternatingHexagon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ED1B39-E7D5-4ABA-BD09-3FFD4856E4B9}">
      <dsp:nvSpPr>
        <dsp:cNvPr id="0" name=""/>
        <dsp:cNvSpPr/>
      </dsp:nvSpPr>
      <dsp:spPr>
        <a:xfrm rot="5400000">
          <a:off x="2066728" y="68599"/>
          <a:ext cx="1047425" cy="911260"/>
        </a:xfrm>
        <a:prstGeom prst="hexagon">
          <a:avLst>
            <a:gd name="adj" fmla="val 25000"/>
            <a:gd name="vf" fmla="val 115470"/>
          </a:avLst>
        </a:prstGeom>
        <a:solidFill>
          <a:schemeClr val="accent3">
            <a:lumMod val="95000"/>
          </a:schemeClr>
        </a:solidFill>
        <a:ln w="25400" cap="flat" cmpd="sng" algn="ctr">
          <a:solidFill>
            <a:schemeClr val="accent4">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s-MX" sz="1300" kern="1200" dirty="0"/>
            <a:t>Java</a:t>
          </a:r>
        </a:p>
      </dsp:txBody>
      <dsp:txXfrm rot="-5400000">
        <a:off x="2276815" y="163741"/>
        <a:ext cx="627250" cy="720977"/>
      </dsp:txXfrm>
    </dsp:sp>
    <dsp:sp modelId="{47918034-DB2B-4256-8B5C-A3646B04775E}">
      <dsp:nvSpPr>
        <dsp:cNvPr id="0" name=""/>
        <dsp:cNvSpPr/>
      </dsp:nvSpPr>
      <dsp:spPr>
        <a:xfrm>
          <a:off x="3073723" y="210001"/>
          <a:ext cx="1168927" cy="628455"/>
        </a:xfrm>
        <a:prstGeom prst="rect">
          <a:avLst/>
        </a:prstGeom>
        <a:noFill/>
        <a:ln>
          <a:noFill/>
        </a:ln>
        <a:effectLst/>
      </dsp:spPr>
      <dsp:style>
        <a:lnRef idx="0">
          <a:scrgbClr r="0" g="0" b="0"/>
        </a:lnRef>
        <a:fillRef idx="0">
          <a:scrgbClr r="0" g="0" b="0"/>
        </a:fillRef>
        <a:effectRef idx="0">
          <a:scrgbClr r="0" g="0" b="0"/>
        </a:effectRef>
        <a:fontRef idx="minor"/>
      </dsp:style>
    </dsp:sp>
    <dsp:sp modelId="{757A7EC9-90E3-4A87-B51E-D91789F0DE9E}">
      <dsp:nvSpPr>
        <dsp:cNvPr id="0" name=""/>
        <dsp:cNvSpPr/>
      </dsp:nvSpPr>
      <dsp:spPr>
        <a:xfrm rot="5400000">
          <a:off x="1082566" y="68599"/>
          <a:ext cx="1047425" cy="911260"/>
        </a:xfrm>
        <a:prstGeom prst="hexagon">
          <a:avLst>
            <a:gd name="adj" fmla="val 25000"/>
            <a:gd name="vf" fmla="val 115470"/>
          </a:avLst>
        </a:prstGeom>
        <a:solidFill>
          <a:schemeClr val="accent3">
            <a:lumMod val="95000"/>
          </a:schemeClr>
        </a:solidFill>
        <a:ln w="25400" cap="flat" cmpd="sng" algn="ctr">
          <a:solidFill>
            <a:schemeClr val="accent4">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s-MX" sz="3600" kern="1200"/>
        </a:p>
      </dsp:txBody>
      <dsp:txXfrm rot="-5400000">
        <a:off x="1292653" y="163741"/>
        <a:ext cx="627250" cy="720977"/>
      </dsp:txXfrm>
    </dsp:sp>
    <dsp:sp modelId="{31ED9C8D-BF49-46FE-A751-723B84E6221D}">
      <dsp:nvSpPr>
        <dsp:cNvPr id="0" name=""/>
        <dsp:cNvSpPr/>
      </dsp:nvSpPr>
      <dsp:spPr>
        <a:xfrm rot="5400000">
          <a:off x="1572761" y="957654"/>
          <a:ext cx="1047425" cy="911260"/>
        </a:xfrm>
        <a:prstGeom prst="hexagon">
          <a:avLst>
            <a:gd name="adj" fmla="val 25000"/>
            <a:gd name="vf" fmla="val 115470"/>
          </a:avLst>
        </a:prstGeom>
        <a:solidFill>
          <a:schemeClr val="accent3">
            <a:lumMod val="95000"/>
          </a:schemeClr>
        </a:solidFill>
        <a:ln w="25400" cap="flat" cmpd="sng" algn="ctr">
          <a:solidFill>
            <a:schemeClr val="accent4">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s-MX" sz="1300" kern="1200" dirty="0"/>
            <a:t>Python</a:t>
          </a:r>
        </a:p>
      </dsp:txBody>
      <dsp:txXfrm rot="-5400000">
        <a:off x="1782848" y="1052796"/>
        <a:ext cx="627250" cy="720977"/>
      </dsp:txXfrm>
    </dsp:sp>
    <dsp:sp modelId="{908EF7EA-50A7-431C-AC34-525BAF3C5C63}">
      <dsp:nvSpPr>
        <dsp:cNvPr id="0" name=""/>
        <dsp:cNvSpPr/>
      </dsp:nvSpPr>
      <dsp:spPr>
        <a:xfrm>
          <a:off x="471917" y="1099056"/>
          <a:ext cx="1131220" cy="628455"/>
        </a:xfrm>
        <a:prstGeom prst="rect">
          <a:avLst/>
        </a:prstGeom>
        <a:noFill/>
        <a:ln>
          <a:noFill/>
        </a:ln>
        <a:effectLst/>
      </dsp:spPr>
      <dsp:style>
        <a:lnRef idx="0">
          <a:scrgbClr r="0" g="0" b="0"/>
        </a:lnRef>
        <a:fillRef idx="0">
          <a:scrgbClr r="0" g="0" b="0"/>
        </a:fillRef>
        <a:effectRef idx="0">
          <a:scrgbClr r="0" g="0" b="0"/>
        </a:effectRef>
        <a:fontRef idx="minor"/>
      </dsp:style>
    </dsp:sp>
    <dsp:sp modelId="{30988F48-0F3A-4939-8460-446DE81BEC1D}">
      <dsp:nvSpPr>
        <dsp:cNvPr id="0" name=""/>
        <dsp:cNvSpPr/>
      </dsp:nvSpPr>
      <dsp:spPr>
        <a:xfrm rot="5400000">
          <a:off x="2556923" y="957654"/>
          <a:ext cx="1047425" cy="911260"/>
        </a:xfrm>
        <a:prstGeom prst="hexagon">
          <a:avLst>
            <a:gd name="adj" fmla="val 25000"/>
            <a:gd name="vf" fmla="val 115470"/>
          </a:avLst>
        </a:prstGeom>
        <a:solidFill>
          <a:schemeClr val="accent3">
            <a:lumMod val="95000"/>
          </a:schemeClr>
        </a:solidFill>
        <a:ln w="25400" cap="flat" cmpd="sng" algn="ctr">
          <a:solidFill>
            <a:schemeClr val="accent4">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s-MX" sz="3600" kern="1200"/>
        </a:p>
      </dsp:txBody>
      <dsp:txXfrm rot="-5400000">
        <a:off x="2767010" y="1052796"/>
        <a:ext cx="627250" cy="720977"/>
      </dsp:txXfrm>
    </dsp:sp>
    <dsp:sp modelId="{4A65723D-1FFD-4999-BAB7-C0EFD75E1DD3}">
      <dsp:nvSpPr>
        <dsp:cNvPr id="0" name=""/>
        <dsp:cNvSpPr/>
      </dsp:nvSpPr>
      <dsp:spPr>
        <a:xfrm rot="5400000">
          <a:off x="2066728" y="1846709"/>
          <a:ext cx="1047425" cy="911260"/>
        </a:xfrm>
        <a:prstGeom prst="hexagon">
          <a:avLst>
            <a:gd name="adj" fmla="val 25000"/>
            <a:gd name="vf" fmla="val 115470"/>
          </a:avLst>
        </a:prstGeom>
        <a:solidFill>
          <a:schemeClr val="accent3">
            <a:lumMod val="95000"/>
          </a:schemeClr>
        </a:solidFill>
        <a:ln w="25400" cap="flat" cmpd="sng" algn="ctr">
          <a:solidFill>
            <a:schemeClr val="accent4">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s-MX" sz="1300" kern="1200" dirty="0"/>
            <a:t>C ++</a:t>
          </a:r>
        </a:p>
      </dsp:txBody>
      <dsp:txXfrm rot="-5400000">
        <a:off x="2276815" y="1941851"/>
        <a:ext cx="627250" cy="720977"/>
      </dsp:txXfrm>
    </dsp:sp>
    <dsp:sp modelId="{75EA27E0-D67D-4239-94FC-787F921CE90E}">
      <dsp:nvSpPr>
        <dsp:cNvPr id="0" name=""/>
        <dsp:cNvSpPr/>
      </dsp:nvSpPr>
      <dsp:spPr>
        <a:xfrm>
          <a:off x="3073723" y="1988111"/>
          <a:ext cx="1168927" cy="628455"/>
        </a:xfrm>
        <a:prstGeom prst="rect">
          <a:avLst/>
        </a:prstGeom>
        <a:noFill/>
        <a:ln>
          <a:noFill/>
        </a:ln>
        <a:effectLst/>
      </dsp:spPr>
      <dsp:style>
        <a:lnRef idx="0">
          <a:scrgbClr r="0" g="0" b="0"/>
        </a:lnRef>
        <a:fillRef idx="0">
          <a:scrgbClr r="0" g="0" b="0"/>
        </a:fillRef>
        <a:effectRef idx="0">
          <a:scrgbClr r="0" g="0" b="0"/>
        </a:effectRef>
        <a:fontRef idx="minor"/>
      </dsp:style>
    </dsp:sp>
    <dsp:sp modelId="{7CFFC1DB-F4F0-4C60-AA6C-8F90D65449AA}">
      <dsp:nvSpPr>
        <dsp:cNvPr id="0" name=""/>
        <dsp:cNvSpPr/>
      </dsp:nvSpPr>
      <dsp:spPr>
        <a:xfrm rot="5400000">
          <a:off x="1082566" y="1846709"/>
          <a:ext cx="1047425" cy="911260"/>
        </a:xfrm>
        <a:prstGeom prst="hexagon">
          <a:avLst>
            <a:gd name="adj" fmla="val 25000"/>
            <a:gd name="vf" fmla="val 115470"/>
          </a:avLst>
        </a:prstGeom>
        <a:solidFill>
          <a:schemeClr val="accent3">
            <a:lumMod val="95000"/>
          </a:schemeClr>
        </a:solidFill>
        <a:ln w="25400" cap="flat" cmpd="sng" algn="ctr">
          <a:solidFill>
            <a:schemeClr val="accent4">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s-MX" sz="3600" kern="1200"/>
        </a:p>
      </dsp:txBody>
      <dsp:txXfrm rot="-5400000">
        <a:off x="1292653" y="1941851"/>
        <a:ext cx="627250" cy="720977"/>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1615ef1f6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1615ef1f6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
        <p:cNvGrpSpPr/>
        <p:nvPr/>
      </p:nvGrpSpPr>
      <p:grpSpPr>
        <a:xfrm>
          <a:off x="0" y="0"/>
          <a:ext cx="0" cy="0"/>
          <a:chOff x="0" y="0"/>
          <a:chExt cx="0" cy="0"/>
        </a:xfrm>
      </p:grpSpPr>
      <p:sp>
        <p:nvSpPr>
          <p:cNvPr id="1080" name="Google Shape;1080;g163ff7294a0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 name="Google Shape;1081;g163ff7294a0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45926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102a117a58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102a117a58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42604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102a117a58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102a117a58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9843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163ff7294a0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163ff7294a0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70072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163ff7294a0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163ff7294a0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
        <p:cNvGrpSpPr/>
        <p:nvPr/>
      </p:nvGrpSpPr>
      <p:grpSpPr>
        <a:xfrm>
          <a:off x="0" y="0"/>
          <a:ext cx="0" cy="0"/>
          <a:chOff x="0" y="0"/>
          <a:chExt cx="0" cy="0"/>
        </a:xfrm>
      </p:grpSpPr>
      <p:sp>
        <p:nvSpPr>
          <p:cNvPr id="1080" name="Google Shape;1080;g163ff7294a0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 name="Google Shape;1081;g163ff7294a0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1053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102a117a58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102a117a58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163ff7294a0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63ff7294a0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63ff7294a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63ff7294a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163ff7294a0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63ff7294a0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70258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102a117a58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102a117a58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8605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102a117a58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102a117a58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98812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163ff7294a0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163ff7294a0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
        <p:cNvGrpSpPr/>
        <p:nvPr/>
      </p:nvGrpSpPr>
      <p:grpSpPr>
        <a:xfrm>
          <a:off x="0" y="0"/>
          <a:ext cx="0" cy="0"/>
          <a:chOff x="0" y="0"/>
          <a:chExt cx="0" cy="0"/>
        </a:xfrm>
      </p:grpSpPr>
      <p:sp>
        <p:nvSpPr>
          <p:cNvPr id="1080" name="Google Shape;1080;g163ff7294a0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 name="Google Shape;1081;g163ff7294a0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399329" y="-3503901"/>
            <a:ext cx="14588392" cy="13747603"/>
            <a:chOff x="-2399329" y="-3503901"/>
            <a:chExt cx="14588392" cy="13747603"/>
          </a:xfrm>
        </p:grpSpPr>
        <p:grpSp>
          <p:nvGrpSpPr>
            <p:cNvPr id="10" name="Google Shape;10;p2"/>
            <p:cNvGrpSpPr/>
            <p:nvPr/>
          </p:nvGrpSpPr>
          <p:grpSpPr>
            <a:xfrm>
              <a:off x="-2399329" y="-3503901"/>
              <a:ext cx="14389291" cy="13747603"/>
              <a:chOff x="-2399329" y="-3503901"/>
              <a:chExt cx="14389291" cy="13747603"/>
            </a:xfrm>
          </p:grpSpPr>
          <p:sp>
            <p:nvSpPr>
              <p:cNvPr id="11" name="Google Shape;11;p2"/>
              <p:cNvSpPr/>
              <p:nvPr/>
            </p:nvSpPr>
            <p:spPr>
              <a:xfrm rot="4815481">
                <a:off x="-1871902" y="-1207118"/>
                <a:ext cx="6487146" cy="6538537"/>
              </a:xfrm>
              <a:prstGeom prst="ellipse">
                <a:avLst/>
              </a:prstGeom>
              <a:gradFill>
                <a:gsLst>
                  <a:gs pos="0">
                    <a:srgbClr val="1645D3">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4815400">
                <a:off x="-1865468" y="2293952"/>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4815509">
                <a:off x="5302927" y="-216148"/>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4815446">
                <a:off x="1214240" y="1646016"/>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4815509">
                <a:off x="939427" y="-3045723"/>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rot="4815446">
              <a:off x="3597065" y="469741"/>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4815400">
              <a:off x="149032" y="2532227"/>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 name="Google Shape;18;p2"/>
          <p:cNvPicPr preferRelativeResize="0"/>
          <p:nvPr/>
        </p:nvPicPr>
        <p:blipFill>
          <a:blip r:embed="rId2">
            <a:alphaModFix amt="21000"/>
          </a:blip>
          <a:stretch>
            <a:fillRect/>
          </a:stretch>
        </p:blipFill>
        <p:spPr>
          <a:xfrm>
            <a:off x="0" y="0"/>
            <a:ext cx="9144000" cy="5143500"/>
          </a:xfrm>
          <a:prstGeom prst="rect">
            <a:avLst/>
          </a:prstGeom>
          <a:noFill/>
          <a:ln>
            <a:noFill/>
          </a:ln>
        </p:spPr>
      </p:pic>
      <p:sp>
        <p:nvSpPr>
          <p:cNvPr id="19" name="Google Shape;19;p2"/>
          <p:cNvSpPr txBox="1">
            <a:spLocks noGrp="1"/>
          </p:cNvSpPr>
          <p:nvPr>
            <p:ph type="ctrTitle"/>
          </p:nvPr>
        </p:nvSpPr>
        <p:spPr>
          <a:xfrm>
            <a:off x="749700" y="1335159"/>
            <a:ext cx="7644600" cy="15615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400" b="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0" name="Google Shape;20;p2"/>
          <p:cNvSpPr txBox="1">
            <a:spLocks noGrp="1"/>
          </p:cNvSpPr>
          <p:nvPr>
            <p:ph type="subTitle" idx="1"/>
          </p:nvPr>
        </p:nvSpPr>
        <p:spPr>
          <a:xfrm>
            <a:off x="1831350" y="3419668"/>
            <a:ext cx="5481300" cy="420000"/>
          </a:xfrm>
          <a:prstGeom prst="rect">
            <a:avLst/>
          </a:prstGeom>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b="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1" name="Google Shape;21;p2"/>
          <p:cNvSpPr txBox="1">
            <a:spLocks noGrp="1"/>
          </p:cNvSpPr>
          <p:nvPr>
            <p:ph type="subTitle" idx="2"/>
          </p:nvPr>
        </p:nvSpPr>
        <p:spPr>
          <a:xfrm>
            <a:off x="749700" y="4599700"/>
            <a:ext cx="7644600" cy="315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000" b="0">
                <a:latin typeface="Krona One"/>
                <a:ea typeface="Krona One"/>
                <a:cs typeface="Krona One"/>
                <a:sym typeface="Krona 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9_1_1">
    <p:bg>
      <p:bgPr>
        <a:solidFill>
          <a:schemeClr val="accent2"/>
        </a:solidFill>
        <a:effectLst/>
      </p:bgPr>
    </p:bg>
    <p:spTree>
      <p:nvGrpSpPr>
        <p:cNvPr id="1" name="Shape 427"/>
        <p:cNvGrpSpPr/>
        <p:nvPr/>
      </p:nvGrpSpPr>
      <p:grpSpPr>
        <a:xfrm>
          <a:off x="0" y="0"/>
          <a:ext cx="0" cy="0"/>
          <a:chOff x="0" y="0"/>
          <a:chExt cx="0" cy="0"/>
        </a:xfrm>
      </p:grpSpPr>
      <p:grpSp>
        <p:nvGrpSpPr>
          <p:cNvPr id="428" name="Google Shape;428;p33"/>
          <p:cNvGrpSpPr/>
          <p:nvPr/>
        </p:nvGrpSpPr>
        <p:grpSpPr>
          <a:xfrm flipH="1">
            <a:off x="-3456679" y="-3517551"/>
            <a:ext cx="14929492" cy="12820953"/>
            <a:chOff x="-2399329" y="-3503901"/>
            <a:chExt cx="14929492" cy="12820953"/>
          </a:xfrm>
        </p:grpSpPr>
        <p:grpSp>
          <p:nvGrpSpPr>
            <p:cNvPr id="429" name="Google Shape;429;p33"/>
            <p:cNvGrpSpPr/>
            <p:nvPr/>
          </p:nvGrpSpPr>
          <p:grpSpPr>
            <a:xfrm>
              <a:off x="-2399329" y="-3503901"/>
              <a:ext cx="14389291" cy="12820953"/>
              <a:chOff x="-2399329" y="-3503901"/>
              <a:chExt cx="14389291" cy="12820953"/>
            </a:xfrm>
          </p:grpSpPr>
          <p:sp>
            <p:nvSpPr>
              <p:cNvPr id="430" name="Google Shape;430;p33"/>
              <p:cNvSpPr/>
              <p:nvPr/>
            </p:nvSpPr>
            <p:spPr>
              <a:xfrm rot="4815481">
                <a:off x="-1871902" y="-1207118"/>
                <a:ext cx="6487146" cy="6538537"/>
              </a:xfrm>
              <a:prstGeom prst="ellipse">
                <a:avLst/>
              </a:prstGeom>
              <a:gradFill>
                <a:gsLst>
                  <a:gs pos="0">
                    <a:srgbClr val="1645D3">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rot="4815400">
                <a:off x="-1865468" y="2293952"/>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rot="4815509">
                <a:off x="5302927" y="-216148"/>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rot="4815446">
                <a:off x="1875915" y="719366"/>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rot="4815509">
                <a:off x="939427" y="-3045723"/>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 name="Google Shape;435;p33"/>
            <p:cNvSpPr/>
            <p:nvPr/>
          </p:nvSpPr>
          <p:spPr>
            <a:xfrm rot="4815446">
              <a:off x="3938165" y="-2565884"/>
              <a:ext cx="7945794" cy="8009071"/>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rot="4815400">
              <a:off x="5272082" y="3159802"/>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37" name="Google Shape;437;p33"/>
          <p:cNvPicPr preferRelativeResize="0"/>
          <p:nvPr/>
        </p:nvPicPr>
        <p:blipFill>
          <a:blip r:embed="rId2">
            <a:alphaModFix amt="21000"/>
          </a:blip>
          <a:stretch>
            <a:fillRect/>
          </a:stretch>
        </p:blipFill>
        <p:spPr>
          <a:xfrm>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6"/>
        <p:cNvGrpSpPr/>
        <p:nvPr/>
      </p:nvGrpSpPr>
      <p:grpSpPr>
        <a:xfrm>
          <a:off x="0" y="0"/>
          <a:ext cx="0" cy="0"/>
          <a:chOff x="0" y="0"/>
          <a:chExt cx="0" cy="0"/>
        </a:xfrm>
      </p:grpSpPr>
      <p:grpSp>
        <p:nvGrpSpPr>
          <p:cNvPr id="47" name="Google Shape;47;p5"/>
          <p:cNvGrpSpPr/>
          <p:nvPr/>
        </p:nvGrpSpPr>
        <p:grpSpPr>
          <a:xfrm rot="10800000" flipH="1">
            <a:off x="-2696003" y="-4649251"/>
            <a:ext cx="15292590" cy="13378228"/>
            <a:chOff x="-2541703" y="-3005926"/>
            <a:chExt cx="15292590" cy="13378228"/>
          </a:xfrm>
        </p:grpSpPr>
        <p:sp>
          <p:nvSpPr>
            <p:cNvPr id="48" name="Google Shape;48;p5"/>
            <p:cNvSpPr/>
            <p:nvPr/>
          </p:nvSpPr>
          <p:spPr>
            <a:xfrm rot="4815481">
              <a:off x="-688902" y="-117968"/>
              <a:ext cx="6487146" cy="6538537"/>
            </a:xfrm>
            <a:prstGeom prst="ellipse">
              <a:avLst/>
            </a:prstGeom>
            <a:gradFill>
              <a:gsLst>
                <a:gs pos="0">
                  <a:srgbClr val="1645D3">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rot="4815400">
              <a:off x="-2141868" y="2803227"/>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rot="4815509">
              <a:off x="5302927" y="-216148"/>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rot="4815446">
              <a:off x="4158890" y="1774616"/>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rot="4815509">
              <a:off x="4068852" y="-2547748"/>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3" name="Google Shape;53;p5"/>
          <p:cNvPicPr preferRelativeResize="0"/>
          <p:nvPr/>
        </p:nvPicPr>
        <p:blipFill>
          <a:blip r:embed="rId2">
            <a:alphaModFix amt="21000"/>
          </a:blip>
          <a:stretch>
            <a:fillRect/>
          </a:stretch>
        </p:blipFill>
        <p:spPr>
          <a:xfrm>
            <a:off x="0" y="0"/>
            <a:ext cx="9144000" cy="5143500"/>
          </a:xfrm>
          <a:prstGeom prst="rect">
            <a:avLst/>
          </a:prstGeom>
          <a:noFill/>
          <a:ln>
            <a:noFill/>
          </a:ln>
        </p:spPr>
      </p:pic>
      <p:sp>
        <p:nvSpPr>
          <p:cNvPr id="54" name="Google Shape;54;p5"/>
          <p:cNvSpPr/>
          <p:nvPr/>
        </p:nvSpPr>
        <p:spPr>
          <a:xfrm rot="4815400">
            <a:off x="-1501793" y="2484477"/>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txBox="1">
            <a:spLocks noGrp="1"/>
          </p:cNvSpPr>
          <p:nvPr>
            <p:ph type="title"/>
          </p:nvPr>
        </p:nvSpPr>
        <p:spPr>
          <a:xfrm>
            <a:off x="1537744" y="2126600"/>
            <a:ext cx="28047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6" name="Google Shape;56;p5"/>
          <p:cNvSpPr txBox="1">
            <a:spLocks noGrp="1"/>
          </p:cNvSpPr>
          <p:nvPr>
            <p:ph type="title" idx="2"/>
          </p:nvPr>
        </p:nvSpPr>
        <p:spPr>
          <a:xfrm>
            <a:off x="4782281" y="2126600"/>
            <a:ext cx="28047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 name="Google Shape;57;p5"/>
          <p:cNvSpPr txBox="1">
            <a:spLocks noGrp="1"/>
          </p:cNvSpPr>
          <p:nvPr>
            <p:ph type="subTitle" idx="1"/>
          </p:nvPr>
        </p:nvSpPr>
        <p:spPr>
          <a:xfrm>
            <a:off x="4782281" y="2536456"/>
            <a:ext cx="28047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8" name="Google Shape;58;p5"/>
          <p:cNvSpPr txBox="1">
            <a:spLocks noGrp="1"/>
          </p:cNvSpPr>
          <p:nvPr>
            <p:ph type="subTitle" idx="3"/>
          </p:nvPr>
        </p:nvSpPr>
        <p:spPr>
          <a:xfrm>
            <a:off x="1537744" y="2536456"/>
            <a:ext cx="28047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9" name="Google Shape;59;p5"/>
          <p:cNvSpPr/>
          <p:nvPr/>
        </p:nvSpPr>
        <p:spPr>
          <a:xfrm rot="5984554" flipH="1">
            <a:off x="-1698285" y="-4381262"/>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3"/>
        <p:cNvGrpSpPr/>
        <p:nvPr/>
      </p:nvGrpSpPr>
      <p:grpSpPr>
        <a:xfrm>
          <a:off x="0" y="0"/>
          <a:ext cx="0" cy="0"/>
          <a:chOff x="0" y="0"/>
          <a:chExt cx="0" cy="0"/>
        </a:xfrm>
      </p:grpSpPr>
      <p:grpSp>
        <p:nvGrpSpPr>
          <p:cNvPr id="94" name="Google Shape;94;p9"/>
          <p:cNvGrpSpPr/>
          <p:nvPr/>
        </p:nvGrpSpPr>
        <p:grpSpPr>
          <a:xfrm>
            <a:off x="-2696003" y="-4806151"/>
            <a:ext cx="14472390" cy="14046753"/>
            <a:chOff x="-2696003" y="-4806151"/>
            <a:chExt cx="14472390" cy="14046753"/>
          </a:xfrm>
        </p:grpSpPr>
        <p:grpSp>
          <p:nvGrpSpPr>
            <p:cNvPr id="95" name="Google Shape;95;p9"/>
            <p:cNvGrpSpPr/>
            <p:nvPr/>
          </p:nvGrpSpPr>
          <p:grpSpPr>
            <a:xfrm>
              <a:off x="-2696003" y="-4806151"/>
              <a:ext cx="14472390" cy="14046753"/>
              <a:chOff x="-2541703" y="-3108251"/>
              <a:chExt cx="14472390" cy="14046753"/>
            </a:xfrm>
          </p:grpSpPr>
          <p:sp>
            <p:nvSpPr>
              <p:cNvPr id="96" name="Google Shape;96;p9"/>
              <p:cNvSpPr/>
              <p:nvPr/>
            </p:nvSpPr>
            <p:spPr>
              <a:xfrm rot="4815481">
                <a:off x="-688902" y="-117968"/>
                <a:ext cx="6487146" cy="6538537"/>
              </a:xfrm>
              <a:prstGeom prst="ellipse">
                <a:avLst/>
              </a:prstGeom>
              <a:gradFill>
                <a:gsLst>
                  <a:gs pos="0">
                    <a:srgbClr val="1645D3">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rot="4815400">
                <a:off x="-2141868" y="2803227"/>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rot="4815509">
                <a:off x="5243652" y="1596127"/>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p:nvPr/>
            </p:nvSpPr>
            <p:spPr>
              <a:xfrm rot="5984554" flipH="1">
                <a:off x="615" y="-2519637"/>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rot="5984491" flipH="1">
                <a:off x="-1258848" y="4247080"/>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9"/>
            <p:cNvSpPr/>
            <p:nvPr/>
          </p:nvSpPr>
          <p:spPr>
            <a:xfrm rot="5984554" flipH="1">
              <a:off x="3032015" y="-970437"/>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 name="Google Shape;102;p9"/>
          <p:cNvPicPr preferRelativeResize="0"/>
          <p:nvPr/>
        </p:nvPicPr>
        <p:blipFill>
          <a:blip r:embed="rId2">
            <a:alphaModFix amt="21000"/>
          </a:blip>
          <a:stretch>
            <a:fillRect/>
          </a:stretch>
        </p:blipFill>
        <p:spPr>
          <a:xfrm>
            <a:off x="0" y="0"/>
            <a:ext cx="9144000" cy="5143500"/>
          </a:xfrm>
          <a:prstGeom prst="rect">
            <a:avLst/>
          </a:prstGeom>
          <a:noFill/>
          <a:ln>
            <a:noFill/>
          </a:ln>
        </p:spPr>
      </p:pic>
      <p:sp>
        <p:nvSpPr>
          <p:cNvPr id="103" name="Google Shape;103;p9"/>
          <p:cNvSpPr txBox="1">
            <a:spLocks noGrp="1"/>
          </p:cNvSpPr>
          <p:nvPr>
            <p:ph type="title"/>
          </p:nvPr>
        </p:nvSpPr>
        <p:spPr>
          <a:xfrm>
            <a:off x="734963" y="1724675"/>
            <a:ext cx="3858900" cy="573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4" name="Google Shape;104;p9"/>
          <p:cNvSpPr txBox="1">
            <a:spLocks noGrp="1"/>
          </p:cNvSpPr>
          <p:nvPr>
            <p:ph type="subTitle" idx="1"/>
          </p:nvPr>
        </p:nvSpPr>
        <p:spPr>
          <a:xfrm>
            <a:off x="734963" y="2231225"/>
            <a:ext cx="3858900" cy="1187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45"/>
        <p:cNvGrpSpPr/>
        <p:nvPr/>
      </p:nvGrpSpPr>
      <p:grpSpPr>
        <a:xfrm>
          <a:off x="0" y="0"/>
          <a:ext cx="0" cy="0"/>
          <a:chOff x="0" y="0"/>
          <a:chExt cx="0" cy="0"/>
        </a:xfrm>
      </p:grpSpPr>
      <p:grpSp>
        <p:nvGrpSpPr>
          <p:cNvPr id="146" name="Google Shape;146;p14"/>
          <p:cNvGrpSpPr/>
          <p:nvPr/>
        </p:nvGrpSpPr>
        <p:grpSpPr>
          <a:xfrm>
            <a:off x="-2399329" y="-3503901"/>
            <a:ext cx="14588392" cy="13747603"/>
            <a:chOff x="-2399329" y="-3503901"/>
            <a:chExt cx="14588392" cy="13747603"/>
          </a:xfrm>
        </p:grpSpPr>
        <p:grpSp>
          <p:nvGrpSpPr>
            <p:cNvPr id="147" name="Google Shape;147;p14"/>
            <p:cNvGrpSpPr/>
            <p:nvPr/>
          </p:nvGrpSpPr>
          <p:grpSpPr>
            <a:xfrm>
              <a:off x="-2399329" y="-3503901"/>
              <a:ext cx="14389291" cy="13747603"/>
              <a:chOff x="-2399329" y="-3503901"/>
              <a:chExt cx="14389291" cy="13747603"/>
            </a:xfrm>
          </p:grpSpPr>
          <p:sp>
            <p:nvSpPr>
              <p:cNvPr id="148" name="Google Shape;148;p14"/>
              <p:cNvSpPr/>
              <p:nvPr/>
            </p:nvSpPr>
            <p:spPr>
              <a:xfrm rot="4815481">
                <a:off x="-1871902" y="-1207118"/>
                <a:ext cx="6487146" cy="6538537"/>
              </a:xfrm>
              <a:prstGeom prst="ellipse">
                <a:avLst/>
              </a:prstGeom>
              <a:gradFill>
                <a:gsLst>
                  <a:gs pos="0">
                    <a:srgbClr val="1645D3">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4"/>
              <p:cNvSpPr/>
              <p:nvPr/>
            </p:nvSpPr>
            <p:spPr>
              <a:xfrm rot="4815400">
                <a:off x="-1865468" y="2293952"/>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4"/>
              <p:cNvSpPr/>
              <p:nvPr/>
            </p:nvSpPr>
            <p:spPr>
              <a:xfrm rot="4815509">
                <a:off x="5302927" y="-216148"/>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4"/>
              <p:cNvSpPr/>
              <p:nvPr/>
            </p:nvSpPr>
            <p:spPr>
              <a:xfrm rot="4815446">
                <a:off x="1214240" y="1646016"/>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rot="4815509">
                <a:off x="939427" y="-3045723"/>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14"/>
            <p:cNvSpPr/>
            <p:nvPr/>
          </p:nvSpPr>
          <p:spPr>
            <a:xfrm rot="4815446">
              <a:off x="3597065" y="469741"/>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rot="4815400">
              <a:off x="149032" y="2532227"/>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5" name="Google Shape;155;p14"/>
          <p:cNvPicPr preferRelativeResize="0"/>
          <p:nvPr/>
        </p:nvPicPr>
        <p:blipFill>
          <a:blip r:embed="rId2">
            <a:alphaModFix amt="21000"/>
          </a:blip>
          <a:stretch>
            <a:fillRect/>
          </a:stretch>
        </p:blipFill>
        <p:spPr>
          <a:xfrm>
            <a:off x="0" y="0"/>
            <a:ext cx="9144000" cy="5143500"/>
          </a:xfrm>
          <a:prstGeom prst="rect">
            <a:avLst/>
          </a:prstGeom>
          <a:noFill/>
          <a:ln>
            <a:noFill/>
          </a:ln>
        </p:spPr>
      </p:pic>
      <p:sp>
        <p:nvSpPr>
          <p:cNvPr id="156" name="Google Shape;156;p14"/>
          <p:cNvSpPr txBox="1">
            <a:spLocks noGrp="1"/>
          </p:cNvSpPr>
          <p:nvPr>
            <p:ph type="title"/>
          </p:nvPr>
        </p:nvSpPr>
        <p:spPr>
          <a:xfrm>
            <a:off x="1774204" y="2943150"/>
            <a:ext cx="5595600" cy="4848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19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57" name="Google Shape;157;p14"/>
          <p:cNvSpPr txBox="1">
            <a:spLocks noGrp="1"/>
          </p:cNvSpPr>
          <p:nvPr>
            <p:ph type="subTitle" idx="1"/>
          </p:nvPr>
        </p:nvSpPr>
        <p:spPr>
          <a:xfrm>
            <a:off x="1774188" y="1557275"/>
            <a:ext cx="5595600" cy="1245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24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158" name="Google Shape;158;p14"/>
          <p:cNvSpPr txBox="1">
            <a:spLocks noGrp="1"/>
          </p:cNvSpPr>
          <p:nvPr>
            <p:ph type="subTitle" idx="2"/>
          </p:nvPr>
        </p:nvSpPr>
        <p:spPr>
          <a:xfrm rot="-5400000">
            <a:off x="-1528025" y="2403650"/>
            <a:ext cx="4047600" cy="315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000" b="0">
                <a:latin typeface="Krona One"/>
                <a:ea typeface="Krona One"/>
                <a:cs typeface="Krona One"/>
                <a:sym typeface="Krona 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9" name="Google Shape;159;p14"/>
          <p:cNvSpPr txBox="1">
            <a:spLocks noGrp="1"/>
          </p:cNvSpPr>
          <p:nvPr>
            <p:ph type="subTitle" idx="3"/>
          </p:nvPr>
        </p:nvSpPr>
        <p:spPr>
          <a:xfrm rot="5400000">
            <a:off x="6605150" y="2403650"/>
            <a:ext cx="4047600" cy="315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000" b="0">
                <a:latin typeface="Krona One"/>
                <a:ea typeface="Krona One"/>
                <a:cs typeface="Krona One"/>
                <a:sym typeface="Krona 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2">
  <p:cSld name="SECTION_TITLE_AND_DESCRIPTION_1_1">
    <p:spTree>
      <p:nvGrpSpPr>
        <p:cNvPr id="1" name="Shape 209"/>
        <p:cNvGrpSpPr/>
        <p:nvPr/>
      </p:nvGrpSpPr>
      <p:grpSpPr>
        <a:xfrm>
          <a:off x="0" y="0"/>
          <a:ext cx="0" cy="0"/>
          <a:chOff x="0" y="0"/>
          <a:chExt cx="0" cy="0"/>
        </a:xfrm>
      </p:grpSpPr>
      <p:grpSp>
        <p:nvGrpSpPr>
          <p:cNvPr id="210" name="Google Shape;210;p19"/>
          <p:cNvGrpSpPr/>
          <p:nvPr/>
        </p:nvGrpSpPr>
        <p:grpSpPr>
          <a:xfrm>
            <a:off x="-7100813" y="-7925264"/>
            <a:ext cx="22740732" cy="20402585"/>
            <a:chOff x="-7100813" y="-7925264"/>
            <a:chExt cx="22740732" cy="20402585"/>
          </a:xfrm>
        </p:grpSpPr>
        <p:sp>
          <p:nvSpPr>
            <p:cNvPr id="211" name="Google Shape;211;p19"/>
            <p:cNvSpPr/>
            <p:nvPr/>
          </p:nvSpPr>
          <p:spPr>
            <a:xfrm rot="-2593428" flipH="1">
              <a:off x="6029404" y="-667083"/>
              <a:ext cx="7945829" cy="8009285"/>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19"/>
            <p:cNvGrpSpPr/>
            <p:nvPr/>
          </p:nvGrpSpPr>
          <p:grpSpPr>
            <a:xfrm rot="2222026" flipH="1">
              <a:off x="-4124900" y="-5074715"/>
              <a:ext cx="14389638" cy="14701488"/>
              <a:chOff x="-2399329" y="-3503901"/>
              <a:chExt cx="14389291" cy="14701134"/>
            </a:xfrm>
          </p:grpSpPr>
          <p:sp>
            <p:nvSpPr>
              <p:cNvPr id="213" name="Google Shape;213;p19"/>
              <p:cNvSpPr/>
              <p:nvPr/>
            </p:nvSpPr>
            <p:spPr>
              <a:xfrm rot="4815481">
                <a:off x="-1871902" y="-1207118"/>
                <a:ext cx="6487146" cy="6538537"/>
              </a:xfrm>
              <a:prstGeom prst="ellipse">
                <a:avLst/>
              </a:prstGeom>
              <a:gradFill>
                <a:gsLst>
                  <a:gs pos="0">
                    <a:srgbClr val="1645D3">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9"/>
              <p:cNvSpPr/>
              <p:nvPr/>
            </p:nvSpPr>
            <p:spPr>
              <a:xfrm rot="4815400">
                <a:off x="-1865468" y="2293952"/>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9"/>
              <p:cNvSpPr/>
              <p:nvPr/>
            </p:nvSpPr>
            <p:spPr>
              <a:xfrm rot="4815509">
                <a:off x="5302927" y="-216148"/>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p:cNvSpPr/>
              <p:nvPr/>
            </p:nvSpPr>
            <p:spPr>
              <a:xfrm rot="4815446">
                <a:off x="1208933" y="2599547"/>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9"/>
              <p:cNvSpPr/>
              <p:nvPr/>
            </p:nvSpPr>
            <p:spPr>
              <a:xfrm rot="4815509">
                <a:off x="939427" y="-3045723"/>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18" name="Google Shape;218;p19"/>
          <p:cNvPicPr preferRelativeResize="0"/>
          <p:nvPr/>
        </p:nvPicPr>
        <p:blipFill>
          <a:blip r:embed="rId2">
            <a:alphaModFix amt="21000"/>
          </a:blip>
          <a:stretch>
            <a:fillRect/>
          </a:stretch>
        </p:blipFill>
        <p:spPr>
          <a:xfrm>
            <a:off x="0" y="0"/>
            <a:ext cx="9144000" cy="5143500"/>
          </a:xfrm>
          <a:prstGeom prst="rect">
            <a:avLst/>
          </a:prstGeom>
          <a:noFill/>
          <a:ln>
            <a:noFill/>
          </a:ln>
        </p:spPr>
      </p:pic>
      <p:sp>
        <p:nvSpPr>
          <p:cNvPr id="219" name="Google Shape;219;p19"/>
          <p:cNvSpPr txBox="1">
            <a:spLocks noGrp="1"/>
          </p:cNvSpPr>
          <p:nvPr>
            <p:ph type="title"/>
          </p:nvPr>
        </p:nvSpPr>
        <p:spPr>
          <a:xfrm>
            <a:off x="2003400" y="1574725"/>
            <a:ext cx="5137200" cy="64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500" b="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0" name="Google Shape;220;p19"/>
          <p:cNvSpPr txBox="1">
            <a:spLocks noGrp="1"/>
          </p:cNvSpPr>
          <p:nvPr>
            <p:ph type="subTitle" idx="1"/>
          </p:nvPr>
        </p:nvSpPr>
        <p:spPr>
          <a:xfrm>
            <a:off x="2003400" y="2149775"/>
            <a:ext cx="5137200" cy="1419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600"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1" name="Google Shape;221;p19"/>
          <p:cNvSpPr txBox="1">
            <a:spLocks noGrp="1"/>
          </p:cNvSpPr>
          <p:nvPr>
            <p:ph type="subTitle" idx="2"/>
          </p:nvPr>
        </p:nvSpPr>
        <p:spPr>
          <a:xfrm rot="-5400000">
            <a:off x="-1528025" y="2403650"/>
            <a:ext cx="4047600" cy="315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000" b="0">
                <a:latin typeface="Krona One"/>
                <a:ea typeface="Krona One"/>
                <a:cs typeface="Krona One"/>
                <a:sym typeface="Krona 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3">
  <p:cSld name="TITLE_AND_BODY_1">
    <p:spTree>
      <p:nvGrpSpPr>
        <p:cNvPr id="1" name="Shape 222"/>
        <p:cNvGrpSpPr/>
        <p:nvPr/>
      </p:nvGrpSpPr>
      <p:grpSpPr>
        <a:xfrm>
          <a:off x="0" y="0"/>
          <a:ext cx="0" cy="0"/>
          <a:chOff x="0" y="0"/>
          <a:chExt cx="0" cy="0"/>
        </a:xfrm>
      </p:grpSpPr>
      <p:grpSp>
        <p:nvGrpSpPr>
          <p:cNvPr id="223" name="Google Shape;223;p20"/>
          <p:cNvGrpSpPr/>
          <p:nvPr/>
        </p:nvGrpSpPr>
        <p:grpSpPr>
          <a:xfrm flipH="1">
            <a:off x="-3456679" y="-3517551"/>
            <a:ext cx="14929492" cy="12820953"/>
            <a:chOff x="-2399329" y="-3503901"/>
            <a:chExt cx="14929492" cy="12820953"/>
          </a:xfrm>
        </p:grpSpPr>
        <p:grpSp>
          <p:nvGrpSpPr>
            <p:cNvPr id="224" name="Google Shape;224;p20"/>
            <p:cNvGrpSpPr/>
            <p:nvPr/>
          </p:nvGrpSpPr>
          <p:grpSpPr>
            <a:xfrm>
              <a:off x="-2399329" y="-3503901"/>
              <a:ext cx="14389291" cy="12820953"/>
              <a:chOff x="-2399329" y="-3503901"/>
              <a:chExt cx="14389291" cy="12820953"/>
            </a:xfrm>
          </p:grpSpPr>
          <p:sp>
            <p:nvSpPr>
              <p:cNvPr id="225" name="Google Shape;225;p20"/>
              <p:cNvSpPr/>
              <p:nvPr/>
            </p:nvSpPr>
            <p:spPr>
              <a:xfrm rot="4815481">
                <a:off x="-1871902" y="-1207118"/>
                <a:ext cx="6487146" cy="6538537"/>
              </a:xfrm>
              <a:prstGeom prst="ellipse">
                <a:avLst/>
              </a:prstGeom>
              <a:gradFill>
                <a:gsLst>
                  <a:gs pos="0">
                    <a:srgbClr val="1645D3">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0"/>
              <p:cNvSpPr/>
              <p:nvPr/>
            </p:nvSpPr>
            <p:spPr>
              <a:xfrm rot="4815400">
                <a:off x="-1865468" y="2293952"/>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0"/>
              <p:cNvSpPr/>
              <p:nvPr/>
            </p:nvSpPr>
            <p:spPr>
              <a:xfrm rot="4815509">
                <a:off x="5302927" y="-216148"/>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0"/>
              <p:cNvSpPr/>
              <p:nvPr/>
            </p:nvSpPr>
            <p:spPr>
              <a:xfrm rot="4815446">
                <a:off x="1875915" y="719366"/>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0"/>
              <p:cNvSpPr/>
              <p:nvPr/>
            </p:nvSpPr>
            <p:spPr>
              <a:xfrm rot="4815509">
                <a:off x="939427" y="-3045723"/>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20"/>
            <p:cNvSpPr/>
            <p:nvPr/>
          </p:nvSpPr>
          <p:spPr>
            <a:xfrm rot="4815446">
              <a:off x="3938165" y="-2565884"/>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0"/>
            <p:cNvSpPr/>
            <p:nvPr/>
          </p:nvSpPr>
          <p:spPr>
            <a:xfrm rot="4815400">
              <a:off x="5272082" y="3159802"/>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2" name="Google Shape;232;p20"/>
          <p:cNvPicPr preferRelativeResize="0"/>
          <p:nvPr/>
        </p:nvPicPr>
        <p:blipFill>
          <a:blip r:embed="rId2">
            <a:alphaModFix amt="21000"/>
          </a:blip>
          <a:stretch>
            <a:fillRect/>
          </a:stretch>
        </p:blipFill>
        <p:spPr>
          <a:xfrm>
            <a:off x="0" y="0"/>
            <a:ext cx="9144000" cy="5143500"/>
          </a:xfrm>
          <a:prstGeom prst="rect">
            <a:avLst/>
          </a:prstGeom>
          <a:noFill/>
          <a:ln>
            <a:noFill/>
          </a:ln>
        </p:spPr>
      </p:pic>
      <p:sp>
        <p:nvSpPr>
          <p:cNvPr id="233" name="Google Shape;233;p20"/>
          <p:cNvSpPr txBox="1">
            <a:spLocks noGrp="1"/>
          </p:cNvSpPr>
          <p:nvPr>
            <p:ph type="subTitle" idx="1"/>
          </p:nvPr>
        </p:nvSpPr>
        <p:spPr>
          <a:xfrm>
            <a:off x="734975" y="2224250"/>
            <a:ext cx="4228200" cy="119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34" name="Google Shape;234;p20"/>
          <p:cNvSpPr txBox="1">
            <a:spLocks noGrp="1"/>
          </p:cNvSpPr>
          <p:nvPr>
            <p:ph type="title"/>
          </p:nvPr>
        </p:nvSpPr>
        <p:spPr>
          <a:xfrm>
            <a:off x="734975" y="1725550"/>
            <a:ext cx="4228200" cy="5718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5" name="Google Shape;235;p20"/>
          <p:cNvSpPr txBox="1">
            <a:spLocks noGrp="1"/>
          </p:cNvSpPr>
          <p:nvPr>
            <p:ph type="subTitle" idx="2"/>
          </p:nvPr>
        </p:nvSpPr>
        <p:spPr>
          <a:xfrm rot="5400000">
            <a:off x="6605150" y="2403650"/>
            <a:ext cx="4047600" cy="315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000" b="0">
                <a:latin typeface="Krona One"/>
                <a:ea typeface="Krona One"/>
                <a:cs typeface="Krona One"/>
                <a:sym typeface="Krona 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CUSTOM_6_1_1_1_1_1">
    <p:spTree>
      <p:nvGrpSpPr>
        <p:cNvPr id="1" name="Shape 289"/>
        <p:cNvGrpSpPr/>
        <p:nvPr/>
      </p:nvGrpSpPr>
      <p:grpSpPr>
        <a:xfrm>
          <a:off x="0" y="0"/>
          <a:ext cx="0" cy="0"/>
          <a:chOff x="0" y="0"/>
          <a:chExt cx="0" cy="0"/>
        </a:xfrm>
      </p:grpSpPr>
      <p:grpSp>
        <p:nvGrpSpPr>
          <p:cNvPr id="290" name="Google Shape;290;p25"/>
          <p:cNvGrpSpPr/>
          <p:nvPr/>
        </p:nvGrpSpPr>
        <p:grpSpPr>
          <a:xfrm rot="10800000" flipH="1">
            <a:off x="-2696003" y="-5215451"/>
            <a:ext cx="14472390" cy="14046753"/>
            <a:chOff x="-2541703" y="-3108251"/>
            <a:chExt cx="14472390" cy="14046753"/>
          </a:xfrm>
        </p:grpSpPr>
        <p:sp>
          <p:nvSpPr>
            <p:cNvPr id="291" name="Google Shape;291;p25"/>
            <p:cNvSpPr/>
            <p:nvPr/>
          </p:nvSpPr>
          <p:spPr>
            <a:xfrm rot="4815481">
              <a:off x="-688902" y="-117968"/>
              <a:ext cx="6487146" cy="6538537"/>
            </a:xfrm>
            <a:prstGeom prst="ellipse">
              <a:avLst/>
            </a:prstGeom>
            <a:gradFill>
              <a:gsLst>
                <a:gs pos="0">
                  <a:srgbClr val="1645D3">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rot="4815400">
              <a:off x="-2141868" y="2803227"/>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rot="4815509">
              <a:off x="5243652" y="1596127"/>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rot="4815446">
              <a:off x="615" y="2340816"/>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rot="4815509">
              <a:off x="-1258848" y="-2650073"/>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6" name="Google Shape;296;p25"/>
          <p:cNvPicPr preferRelativeResize="0"/>
          <p:nvPr/>
        </p:nvPicPr>
        <p:blipFill>
          <a:blip r:embed="rId2">
            <a:alphaModFix amt="21000"/>
          </a:blip>
          <a:stretch>
            <a:fillRect/>
          </a:stretch>
        </p:blipFill>
        <p:spPr>
          <a:xfrm>
            <a:off x="0" y="0"/>
            <a:ext cx="9144000" cy="5143500"/>
          </a:xfrm>
          <a:prstGeom prst="rect">
            <a:avLst/>
          </a:prstGeom>
          <a:noFill/>
          <a:ln>
            <a:noFill/>
          </a:ln>
        </p:spPr>
      </p:pic>
      <p:sp>
        <p:nvSpPr>
          <p:cNvPr id="297" name="Google Shape;297;p25"/>
          <p:cNvSpPr txBox="1">
            <a:spLocks noGrp="1"/>
          </p:cNvSpPr>
          <p:nvPr>
            <p:ph type="title"/>
          </p:nvPr>
        </p:nvSpPr>
        <p:spPr>
          <a:xfrm>
            <a:off x="803200" y="3312225"/>
            <a:ext cx="24402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1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8" name="Google Shape;298;p25"/>
          <p:cNvSpPr txBox="1">
            <a:spLocks noGrp="1"/>
          </p:cNvSpPr>
          <p:nvPr>
            <p:ph type="subTitle" idx="1"/>
          </p:nvPr>
        </p:nvSpPr>
        <p:spPr>
          <a:xfrm>
            <a:off x="803200" y="3591499"/>
            <a:ext cx="2440200" cy="57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9" name="Google Shape;299;p25"/>
          <p:cNvSpPr txBox="1">
            <a:spLocks noGrp="1"/>
          </p:cNvSpPr>
          <p:nvPr>
            <p:ph type="title" idx="2"/>
          </p:nvPr>
        </p:nvSpPr>
        <p:spPr>
          <a:xfrm>
            <a:off x="3351900" y="3312400"/>
            <a:ext cx="24402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1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0" name="Google Shape;300;p25"/>
          <p:cNvSpPr txBox="1">
            <a:spLocks noGrp="1"/>
          </p:cNvSpPr>
          <p:nvPr>
            <p:ph type="subTitle" idx="3"/>
          </p:nvPr>
        </p:nvSpPr>
        <p:spPr>
          <a:xfrm>
            <a:off x="3351896" y="3593300"/>
            <a:ext cx="2440200" cy="57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1" name="Google Shape;301;p25"/>
          <p:cNvSpPr txBox="1">
            <a:spLocks noGrp="1"/>
          </p:cNvSpPr>
          <p:nvPr>
            <p:ph type="title" idx="4"/>
          </p:nvPr>
        </p:nvSpPr>
        <p:spPr>
          <a:xfrm>
            <a:off x="720000" y="457200"/>
            <a:ext cx="7668000" cy="57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2" name="Google Shape;302;p25"/>
          <p:cNvSpPr txBox="1">
            <a:spLocks noGrp="1"/>
          </p:cNvSpPr>
          <p:nvPr>
            <p:ph type="title" idx="5"/>
          </p:nvPr>
        </p:nvSpPr>
        <p:spPr>
          <a:xfrm>
            <a:off x="5900600" y="3312400"/>
            <a:ext cx="24402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1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3" name="Google Shape;303;p25"/>
          <p:cNvSpPr txBox="1">
            <a:spLocks noGrp="1"/>
          </p:cNvSpPr>
          <p:nvPr>
            <p:ph type="subTitle" idx="6"/>
          </p:nvPr>
        </p:nvSpPr>
        <p:spPr>
          <a:xfrm>
            <a:off x="5900599" y="3593300"/>
            <a:ext cx="2440200" cy="57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19"/>
        <p:cNvGrpSpPr/>
        <p:nvPr/>
      </p:nvGrpSpPr>
      <p:grpSpPr>
        <a:xfrm>
          <a:off x="0" y="0"/>
          <a:ext cx="0" cy="0"/>
          <a:chOff x="0" y="0"/>
          <a:chExt cx="0" cy="0"/>
        </a:xfrm>
      </p:grpSpPr>
      <p:grpSp>
        <p:nvGrpSpPr>
          <p:cNvPr id="420" name="Google Shape;420;p32"/>
          <p:cNvGrpSpPr/>
          <p:nvPr/>
        </p:nvGrpSpPr>
        <p:grpSpPr>
          <a:xfrm>
            <a:off x="-2805153" y="-4676526"/>
            <a:ext cx="14472390" cy="14046753"/>
            <a:chOff x="-2541703" y="-3108251"/>
            <a:chExt cx="14472390" cy="14046753"/>
          </a:xfrm>
        </p:grpSpPr>
        <p:sp>
          <p:nvSpPr>
            <p:cNvPr id="421" name="Google Shape;421;p32"/>
            <p:cNvSpPr/>
            <p:nvPr/>
          </p:nvSpPr>
          <p:spPr>
            <a:xfrm rot="4815481">
              <a:off x="-688902" y="-117968"/>
              <a:ext cx="6487146" cy="6538537"/>
            </a:xfrm>
            <a:prstGeom prst="ellipse">
              <a:avLst/>
            </a:prstGeom>
            <a:gradFill>
              <a:gsLst>
                <a:gs pos="0">
                  <a:srgbClr val="1645D3">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rot="4815400">
              <a:off x="-2141868" y="2803227"/>
              <a:ext cx="4917430" cy="4956342"/>
            </a:xfrm>
            <a:prstGeom prst="ellipse">
              <a:avLst/>
            </a:prstGeom>
            <a:gradFill>
              <a:gsLst>
                <a:gs pos="0">
                  <a:srgbClr val="E0FE68">
                    <a:alpha val="52156"/>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rot="4815509">
              <a:off x="5243652" y="1596127"/>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rot="4815446">
              <a:off x="615" y="2340816"/>
              <a:ext cx="7945794" cy="8009071"/>
            </a:xfrm>
            <a:prstGeom prst="ellipse">
              <a:avLst/>
            </a:prstGeom>
            <a:gradFill>
              <a:gsLst>
                <a:gs pos="0">
                  <a:srgbClr val="9900FF">
                    <a:alpha val="66274"/>
                  </a:srgbClr>
                </a:gs>
                <a:gs pos="51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rot="4815509">
              <a:off x="-1258848" y="-2650073"/>
              <a:ext cx="6184270" cy="6233244"/>
            </a:xfrm>
            <a:prstGeom prst="ellipse">
              <a:avLst/>
            </a:prstGeom>
            <a:gradFill>
              <a:gsLst>
                <a:gs pos="0">
                  <a:srgbClr val="8AC1DC">
                    <a:alpha val="69803"/>
                  </a:srgbClr>
                </a:gs>
                <a:gs pos="63000">
                  <a:srgbClr val="00FFFF">
                    <a:alpha val="0"/>
                  </a:srgbClr>
                </a:gs>
                <a:gs pos="100000">
                  <a:srgbClr val="FF0000">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6" name="Google Shape;426;p32"/>
          <p:cNvPicPr preferRelativeResize="0"/>
          <p:nvPr/>
        </p:nvPicPr>
        <p:blipFill>
          <a:blip r:embed="rId2">
            <a:alphaModFix amt="21000"/>
          </a:blip>
          <a:stretch>
            <a:fillRect/>
          </a:stretch>
        </p:blipFill>
        <p:spPr>
          <a:xfrm>
            <a:off x="0" y="0"/>
            <a:ext cx="91440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34975" y="445025"/>
            <a:ext cx="76740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Krona One"/>
              <a:buNone/>
              <a:defRPr sz="2400">
                <a:solidFill>
                  <a:schemeClr val="dk1"/>
                </a:solidFill>
                <a:latin typeface="Krona One"/>
                <a:ea typeface="Krona One"/>
                <a:cs typeface="Krona One"/>
                <a:sym typeface="Krona One"/>
              </a:defRPr>
            </a:lvl1pPr>
            <a:lvl2pPr lvl="1"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7" name="Google Shape;7;p1"/>
          <p:cNvSpPr txBox="1">
            <a:spLocks noGrp="1"/>
          </p:cNvSpPr>
          <p:nvPr>
            <p:ph type="body" idx="1"/>
          </p:nvPr>
        </p:nvSpPr>
        <p:spPr>
          <a:xfrm>
            <a:off x="734975" y="1152475"/>
            <a:ext cx="767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1pPr>
            <a:lvl2pPr marL="914400" lvl="1"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2pPr>
            <a:lvl3pPr marL="1371600" lvl="2"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3pPr>
            <a:lvl4pPr marL="1828800" lvl="3"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4pPr>
            <a:lvl5pPr marL="2286000" lvl="4"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5pPr>
            <a:lvl6pPr marL="2743200" lvl="5"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6pPr>
            <a:lvl7pPr marL="3200400" lvl="6"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7pPr>
            <a:lvl8pPr marL="3657600" lvl="7"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8pPr>
            <a:lvl9pPr marL="4114800" lvl="8"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5" r:id="rId3"/>
    <p:sldLayoutId id="2147483658" r:id="rId4"/>
    <p:sldLayoutId id="2147483660" r:id="rId5"/>
    <p:sldLayoutId id="2147483665" r:id="rId6"/>
    <p:sldLayoutId id="2147483666" r:id="rId7"/>
    <p:sldLayoutId id="2147483671" r:id="rId8"/>
    <p:sldLayoutId id="2147483678" r:id="rId9"/>
    <p:sldLayoutId id="2147483679"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8.png"/><Relationship Id="rId9" Type="http://schemas.microsoft.com/office/2007/relationships/diagramDrawing" Target="../diagrams/drawing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7.jpe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pic>
        <p:nvPicPr>
          <p:cNvPr id="448" name="Google Shape;448;p37"/>
          <p:cNvPicPr preferRelativeResize="0"/>
          <p:nvPr/>
        </p:nvPicPr>
        <p:blipFill>
          <a:blip r:embed="rId3">
            <a:alphaModFix amt="83000"/>
          </a:blip>
          <a:stretch>
            <a:fillRect/>
          </a:stretch>
        </p:blipFill>
        <p:spPr>
          <a:xfrm>
            <a:off x="-729800" y="1961137"/>
            <a:ext cx="2561150" cy="2468950"/>
          </a:xfrm>
          <a:prstGeom prst="rect">
            <a:avLst/>
          </a:prstGeom>
          <a:noFill/>
          <a:ln>
            <a:noFill/>
          </a:ln>
        </p:spPr>
      </p:pic>
      <p:pic>
        <p:nvPicPr>
          <p:cNvPr id="449" name="Google Shape;449;p37"/>
          <p:cNvPicPr preferRelativeResize="0"/>
          <p:nvPr/>
        </p:nvPicPr>
        <p:blipFill>
          <a:blip r:embed="rId3">
            <a:alphaModFix amt="73000"/>
          </a:blip>
          <a:stretch>
            <a:fillRect/>
          </a:stretch>
        </p:blipFill>
        <p:spPr>
          <a:xfrm rot="10800000">
            <a:off x="7660050" y="803575"/>
            <a:ext cx="1938900" cy="1869100"/>
          </a:xfrm>
          <a:prstGeom prst="rect">
            <a:avLst/>
          </a:prstGeom>
          <a:noFill/>
          <a:ln>
            <a:noFill/>
          </a:ln>
        </p:spPr>
      </p:pic>
      <p:sp>
        <p:nvSpPr>
          <p:cNvPr id="450" name="Google Shape;450;p37"/>
          <p:cNvSpPr txBox="1">
            <a:spLocks noGrp="1"/>
          </p:cNvSpPr>
          <p:nvPr>
            <p:ph type="subTitle" idx="1"/>
          </p:nvPr>
        </p:nvSpPr>
        <p:spPr>
          <a:xfrm>
            <a:off x="1831350" y="3419668"/>
            <a:ext cx="5481300" cy="42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t>Innovación y Precisión en el Diseño Moderno</a:t>
            </a:r>
            <a:endParaRPr dirty="0"/>
          </a:p>
        </p:txBody>
      </p:sp>
      <p:sp>
        <p:nvSpPr>
          <p:cNvPr id="451" name="Google Shape;451;p37"/>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452" name="Google Shape;452;p37"/>
          <p:cNvSpPr txBox="1">
            <a:spLocks noGrp="1"/>
          </p:cNvSpPr>
          <p:nvPr>
            <p:ph type="subTitle" idx="2"/>
          </p:nvPr>
        </p:nvSpPr>
        <p:spPr>
          <a:xfrm>
            <a:off x="749700" y="4599700"/>
            <a:ext cx="7644600" cy="31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CARLOS CORREA</a:t>
            </a:r>
            <a:endParaRPr dirty="0"/>
          </a:p>
        </p:txBody>
      </p:sp>
      <p:sp>
        <p:nvSpPr>
          <p:cNvPr id="453" name="Google Shape;453;p37"/>
          <p:cNvSpPr txBox="1"/>
          <p:nvPr/>
        </p:nvSpPr>
        <p:spPr>
          <a:xfrm>
            <a:off x="278275" y="45001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b="1" dirty="0">
                <a:solidFill>
                  <a:schemeClr val="dk1"/>
                </a:solidFill>
                <a:latin typeface="Krona One"/>
                <a:ea typeface="Krona One"/>
                <a:cs typeface="Krona One"/>
                <a:sym typeface="Krona One"/>
              </a:rPr>
              <a:t>2024</a:t>
            </a:r>
            <a:endParaRPr sz="1200" b="1" dirty="0">
              <a:solidFill>
                <a:schemeClr val="dk1"/>
              </a:solidFill>
              <a:latin typeface="Krona One"/>
              <a:ea typeface="Krona One"/>
              <a:cs typeface="Krona One"/>
              <a:sym typeface="Krona One"/>
            </a:endParaRPr>
          </a:p>
        </p:txBody>
      </p:sp>
      <p:sp>
        <p:nvSpPr>
          <p:cNvPr id="454" name="Google Shape;454;p37"/>
          <p:cNvSpPr/>
          <p:nvPr/>
        </p:nvSpPr>
        <p:spPr>
          <a:xfrm>
            <a:off x="355825" y="227100"/>
            <a:ext cx="315300" cy="3153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7">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 name="Google Shape;456;p37"/>
          <p:cNvGrpSpPr/>
          <p:nvPr/>
        </p:nvGrpSpPr>
        <p:grpSpPr>
          <a:xfrm>
            <a:off x="2778895" y="643496"/>
            <a:ext cx="3586200" cy="2944800"/>
            <a:chOff x="2778895" y="849596"/>
            <a:chExt cx="3586200" cy="2944800"/>
          </a:xfrm>
        </p:grpSpPr>
        <p:sp>
          <p:nvSpPr>
            <p:cNvPr id="457" name="Google Shape;457;p37"/>
            <p:cNvSpPr/>
            <p:nvPr/>
          </p:nvSpPr>
          <p:spPr>
            <a:xfrm rot="-2132583">
              <a:off x="2711556" y="1841568"/>
              <a:ext cx="3720878" cy="960856"/>
            </a:xfrm>
            <a:prstGeom prst="donut">
              <a:avLst>
                <a:gd name="adj" fmla="val 2048"/>
              </a:avLst>
            </a:prstGeom>
            <a:gradFill>
              <a:gsLst>
                <a:gs pos="0">
                  <a:schemeClr val="accent2"/>
                </a:gs>
                <a:gs pos="40000">
                  <a:schemeClr val="accent1"/>
                </a:gs>
                <a:gs pos="70000">
                  <a:srgbClr val="7BA29E"/>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7"/>
            <p:cNvSpPr/>
            <p:nvPr/>
          </p:nvSpPr>
          <p:spPr>
            <a:xfrm rot="-376705">
              <a:off x="5636340" y="1128676"/>
              <a:ext cx="153621" cy="153621"/>
            </a:xfrm>
            <a:prstGeom prst="plaqu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 name="Google Shape;459;p37"/>
          <p:cNvSpPr/>
          <p:nvPr/>
        </p:nvSpPr>
        <p:spPr>
          <a:xfrm>
            <a:off x="2778900" y="3839675"/>
            <a:ext cx="3586200" cy="17400"/>
          </a:xfrm>
          <a:prstGeom prst="rect">
            <a:avLst/>
          </a:prstGeom>
          <a:gradFill>
            <a:gsLst>
              <a:gs pos="0">
                <a:schemeClr val="accent2"/>
              </a:gs>
              <a:gs pos="40000">
                <a:schemeClr val="accent1"/>
              </a:gs>
              <a:gs pos="70000">
                <a:srgbClr val="7BA29E"/>
              </a:gs>
              <a:gs pos="100000">
                <a:schemeClr val="dk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txBox="1">
            <a:spLocks noGrp="1"/>
          </p:cNvSpPr>
          <p:nvPr>
            <p:ph type="ctrTitle"/>
          </p:nvPr>
        </p:nvSpPr>
        <p:spPr>
          <a:xfrm>
            <a:off x="749700" y="1335159"/>
            <a:ext cx="7644600" cy="156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200" dirty="0"/>
              <a:t>DISEÑO ASISTIDO POR COMPUTADORA</a:t>
            </a:r>
            <a:endParaRPr sz="4200" i="1" dirty="0"/>
          </a:p>
        </p:txBody>
      </p:sp>
      <p:sp>
        <p:nvSpPr>
          <p:cNvPr id="461" name="Google Shape;461;p37"/>
          <p:cNvSpPr/>
          <p:nvPr/>
        </p:nvSpPr>
        <p:spPr>
          <a:xfrm>
            <a:off x="1143175" y="1701825"/>
            <a:ext cx="189300" cy="189300"/>
          </a:xfrm>
          <a:prstGeom prst="plaqu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2"/>
        <p:cNvGrpSpPr/>
        <p:nvPr/>
      </p:nvGrpSpPr>
      <p:grpSpPr>
        <a:xfrm>
          <a:off x="0" y="0"/>
          <a:ext cx="0" cy="0"/>
          <a:chOff x="0" y="0"/>
          <a:chExt cx="0" cy="0"/>
        </a:xfrm>
      </p:grpSpPr>
      <p:pic>
        <p:nvPicPr>
          <p:cNvPr id="1083" name="Google Shape;1083;p61"/>
          <p:cNvPicPr preferRelativeResize="0"/>
          <p:nvPr/>
        </p:nvPicPr>
        <p:blipFill rotWithShape="1">
          <a:blip r:embed="rId3">
            <a:alphaModFix amt="68000"/>
          </a:blip>
          <a:srcRect t="2606" b="2606"/>
          <a:stretch/>
        </p:blipFill>
        <p:spPr>
          <a:xfrm rot="-6573029">
            <a:off x="5154174" y="3358812"/>
            <a:ext cx="3145024" cy="3112177"/>
          </a:xfrm>
          <a:prstGeom prst="rect">
            <a:avLst/>
          </a:prstGeom>
          <a:noFill/>
          <a:ln>
            <a:noFill/>
          </a:ln>
        </p:spPr>
      </p:pic>
      <p:pic>
        <p:nvPicPr>
          <p:cNvPr id="1084" name="Google Shape;1084;p61"/>
          <p:cNvPicPr preferRelativeResize="0"/>
          <p:nvPr/>
        </p:nvPicPr>
        <p:blipFill rotWithShape="1">
          <a:blip r:embed="rId3">
            <a:alphaModFix amt="55000"/>
          </a:blip>
          <a:srcRect t="2606" b="2606"/>
          <a:stretch/>
        </p:blipFill>
        <p:spPr>
          <a:xfrm rot="-6573029">
            <a:off x="848149" y="-1684938"/>
            <a:ext cx="3145024" cy="3112177"/>
          </a:xfrm>
          <a:prstGeom prst="rect">
            <a:avLst/>
          </a:prstGeom>
          <a:noFill/>
          <a:ln>
            <a:noFill/>
          </a:ln>
        </p:spPr>
      </p:pic>
      <p:sp>
        <p:nvSpPr>
          <p:cNvPr id="1086" name="Google Shape;1086;p61"/>
          <p:cNvSpPr txBox="1">
            <a:spLocks noGrp="1"/>
          </p:cNvSpPr>
          <p:nvPr>
            <p:ph type="subTitle" idx="1"/>
          </p:nvPr>
        </p:nvSpPr>
        <p:spPr>
          <a:xfrm>
            <a:off x="1774200" y="332594"/>
            <a:ext cx="5595600" cy="124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MX" sz="1600" dirty="0"/>
              <a:t>PRESENTE LA PANTALLA PRINCIPAL O INTERFAZ DEL SOFTWARE CAD, IDENTIFIQUE LOS COMPONENTES. HAGA UNA TABLA DE CADA UNO DE LOS COMPONENTES Y CÓMO SE USAN.</a:t>
            </a:r>
          </a:p>
        </p:txBody>
      </p:sp>
      <p:sp>
        <p:nvSpPr>
          <p:cNvPr id="1087" name="Google Shape;1087;p61"/>
          <p:cNvSpPr/>
          <p:nvPr/>
        </p:nvSpPr>
        <p:spPr>
          <a:xfrm>
            <a:off x="2692397" y="1560194"/>
            <a:ext cx="3586200" cy="17400"/>
          </a:xfrm>
          <a:prstGeom prst="rect">
            <a:avLst/>
          </a:prstGeom>
          <a:gradFill>
            <a:gsLst>
              <a:gs pos="0">
                <a:schemeClr val="accent2"/>
              </a:gs>
              <a:gs pos="40000">
                <a:schemeClr val="accent1"/>
              </a:gs>
              <a:gs pos="70000">
                <a:srgbClr val="7BA29E"/>
              </a:gs>
              <a:gs pos="100000">
                <a:schemeClr val="dk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1091" name="Google Shape;1091;p61"/>
          <p:cNvSpPr/>
          <p:nvPr/>
        </p:nvSpPr>
        <p:spPr>
          <a:xfrm>
            <a:off x="355825" y="227100"/>
            <a:ext cx="315300" cy="3153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1">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4" name="Tabla 13">
            <a:extLst>
              <a:ext uri="{FF2B5EF4-FFF2-40B4-BE49-F238E27FC236}">
                <a16:creationId xmlns:a16="http://schemas.microsoft.com/office/drawing/2014/main" id="{3D3E88FB-2A7E-3263-BA48-0102ACFE897D}"/>
              </a:ext>
            </a:extLst>
          </p:cNvPr>
          <p:cNvGraphicFramePr>
            <a:graphicFrameLocks noGrp="1"/>
          </p:cNvGraphicFramePr>
          <p:nvPr>
            <p:extLst>
              <p:ext uri="{D42A27DB-BD31-4B8C-83A1-F6EECF244321}">
                <p14:modId xmlns:p14="http://schemas.microsoft.com/office/powerpoint/2010/main" val="1826813955"/>
              </p:ext>
            </p:extLst>
          </p:nvPr>
        </p:nvGraphicFramePr>
        <p:xfrm>
          <a:off x="820743" y="1732426"/>
          <a:ext cx="7502513" cy="3078480"/>
        </p:xfrm>
        <a:graphic>
          <a:graphicData uri="http://schemas.openxmlformats.org/drawingml/2006/table">
            <a:tbl>
              <a:tblPr>
                <a:tableStyleId>{C4B99881-384A-4012-A1E1-3435A7E76EC5}</a:tableStyleId>
              </a:tblPr>
              <a:tblGrid>
                <a:gridCol w="2424767">
                  <a:extLst>
                    <a:ext uri="{9D8B030D-6E8A-4147-A177-3AD203B41FA5}">
                      <a16:colId xmlns:a16="http://schemas.microsoft.com/office/drawing/2014/main" val="3488336049"/>
                    </a:ext>
                  </a:extLst>
                </a:gridCol>
                <a:gridCol w="5077746">
                  <a:extLst>
                    <a:ext uri="{9D8B030D-6E8A-4147-A177-3AD203B41FA5}">
                      <a16:colId xmlns:a16="http://schemas.microsoft.com/office/drawing/2014/main" val="642026183"/>
                    </a:ext>
                  </a:extLst>
                </a:gridCol>
              </a:tblGrid>
              <a:tr h="182880">
                <a:tc>
                  <a:txBody>
                    <a:bodyPr/>
                    <a:lstStyle/>
                    <a:p>
                      <a:pPr algn="l" fontAlgn="b"/>
                      <a:r>
                        <a:rPr lang="es-MX" sz="1100" u="none" strike="noStrike">
                          <a:solidFill>
                            <a:schemeClr val="tx1"/>
                          </a:solidFill>
                          <a:effectLst/>
                          <a:latin typeface="Arimo" panose="020B0604020202020204" charset="0"/>
                          <a:ea typeface="Arimo" panose="020B0604020202020204" charset="0"/>
                          <a:cs typeface="Arimo" panose="020B0604020202020204" charset="0"/>
                        </a:rPr>
                        <a:t>Componente</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l" fontAlgn="b"/>
                      <a:r>
                        <a:rPr lang="es-MX" sz="1100" u="none" strike="noStrike" dirty="0">
                          <a:solidFill>
                            <a:schemeClr val="tx1"/>
                          </a:solidFill>
                          <a:effectLst/>
                          <a:latin typeface="Arimo" panose="020B0604020202020204" charset="0"/>
                          <a:ea typeface="Arimo" panose="020B0604020202020204" charset="0"/>
                          <a:cs typeface="Arimo" panose="020B0604020202020204" charset="0"/>
                        </a:rPr>
                        <a:t>Descripción y Uso</a:t>
                      </a:r>
                      <a:endParaRPr lang="es-MX" sz="1100" b="0" i="0" u="none" strike="noStrike" dirty="0">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4085949716"/>
                  </a:ext>
                </a:extLst>
              </a:tr>
              <a:tr h="182880">
                <a:tc>
                  <a:txBody>
                    <a:bodyPr/>
                    <a:lstStyle/>
                    <a:p>
                      <a:pPr algn="l" fontAlgn="b"/>
                      <a:r>
                        <a:rPr lang="es-MX" sz="1100" u="none" strike="noStrike">
                          <a:solidFill>
                            <a:schemeClr val="tx1"/>
                          </a:solidFill>
                          <a:effectLst/>
                          <a:latin typeface="Arimo" panose="020B0604020202020204" charset="0"/>
                          <a:ea typeface="Arimo" panose="020B0604020202020204" charset="0"/>
                          <a:cs typeface="Arimo" panose="020B0604020202020204" charset="0"/>
                        </a:rPr>
                        <a:t>Barra de Herramientas</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l" fontAlgn="b"/>
                      <a:r>
                        <a:rPr lang="es-MX" sz="1100" u="none" strike="noStrike">
                          <a:solidFill>
                            <a:schemeClr val="tx1"/>
                          </a:solidFill>
                          <a:effectLst/>
                          <a:latin typeface="Arimo" panose="020B0604020202020204" charset="0"/>
                          <a:ea typeface="Arimo" panose="020B0604020202020204" charset="0"/>
                          <a:cs typeface="Arimo" panose="020B0604020202020204" charset="0"/>
                        </a:rPr>
                        <a:t>Ubicada en la parte superior, contiene accesos directos a las herramientas principales de modelado, como crear bocetos, extruir, y modificar. También incluye opciones para guardar, deshacer, y rehacer acciones.</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568367237"/>
                  </a:ext>
                </a:extLst>
              </a:tr>
              <a:tr h="182880">
                <a:tc>
                  <a:txBody>
                    <a:bodyPr/>
                    <a:lstStyle/>
                    <a:p>
                      <a:pPr algn="l" fontAlgn="b"/>
                      <a:r>
                        <a:rPr lang="es-MX" sz="1100" u="none" strike="noStrike">
                          <a:solidFill>
                            <a:schemeClr val="tx1"/>
                          </a:solidFill>
                          <a:effectLst/>
                          <a:latin typeface="Arimo" panose="020B0604020202020204" charset="0"/>
                          <a:ea typeface="Arimo" panose="020B0604020202020204" charset="0"/>
                          <a:cs typeface="Arimo" panose="020B0604020202020204" charset="0"/>
                        </a:rPr>
                        <a:t>Navegador (Browser)</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l" fontAlgn="b"/>
                      <a:r>
                        <a:rPr lang="es-MX" sz="1100" u="none" strike="noStrike" dirty="0">
                          <a:solidFill>
                            <a:schemeClr val="tx1"/>
                          </a:solidFill>
                          <a:effectLst/>
                          <a:latin typeface="Arimo" panose="020B0604020202020204" charset="0"/>
                          <a:ea typeface="Arimo" panose="020B0604020202020204" charset="0"/>
                          <a:cs typeface="Arimo" panose="020B0604020202020204" charset="0"/>
                        </a:rPr>
                        <a:t>Panel ubicado en la parte izquierda de la pantalla que muestra una estructura de árbol de los componentes del proyecto, como cuerpos, bocetos, ensamblajes y análisis. Permite gestionar y organizar los elementos del diseño.</a:t>
                      </a:r>
                      <a:endParaRPr lang="es-MX" sz="1100" b="0" i="0" u="none" strike="noStrike" dirty="0">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222209603"/>
                  </a:ext>
                </a:extLst>
              </a:tr>
              <a:tr h="182880">
                <a:tc>
                  <a:txBody>
                    <a:bodyPr/>
                    <a:lstStyle/>
                    <a:p>
                      <a:pPr algn="l" fontAlgn="b"/>
                      <a:r>
                        <a:rPr lang="es-MX" sz="1100" u="none" strike="noStrike">
                          <a:solidFill>
                            <a:schemeClr val="tx1"/>
                          </a:solidFill>
                          <a:effectLst/>
                          <a:latin typeface="Arimo" panose="020B0604020202020204" charset="0"/>
                          <a:ea typeface="Arimo" panose="020B0604020202020204" charset="0"/>
                          <a:cs typeface="Arimo" panose="020B0604020202020204" charset="0"/>
                        </a:rPr>
                        <a:t>Área de Trabajo</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l" fontAlgn="b"/>
                      <a:r>
                        <a:rPr lang="es-MX" sz="1100" u="none" strike="noStrike">
                          <a:solidFill>
                            <a:schemeClr val="tx1"/>
                          </a:solidFill>
                          <a:effectLst/>
                          <a:latin typeface="Arimo" panose="020B0604020202020204" charset="0"/>
                          <a:ea typeface="Arimo" panose="020B0604020202020204" charset="0"/>
                          <a:cs typeface="Arimo" panose="020B0604020202020204" charset="0"/>
                        </a:rPr>
                        <a:t>Zona central donde se visualiza y manipula el modelo 3D. Es el espacio principal de diseño, donde se realizan las operaciones de modelado y simulación.</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981844483"/>
                  </a:ext>
                </a:extLst>
              </a:tr>
              <a:tr h="182880">
                <a:tc>
                  <a:txBody>
                    <a:bodyPr/>
                    <a:lstStyle/>
                    <a:p>
                      <a:pPr algn="l" fontAlgn="b"/>
                      <a:r>
                        <a:rPr lang="es-MX" sz="1100" u="none" strike="noStrike">
                          <a:solidFill>
                            <a:schemeClr val="tx1"/>
                          </a:solidFill>
                          <a:effectLst/>
                          <a:latin typeface="Arimo" panose="020B0604020202020204" charset="0"/>
                          <a:ea typeface="Arimo" panose="020B0604020202020204" charset="0"/>
                          <a:cs typeface="Arimo" panose="020B0604020202020204" charset="0"/>
                        </a:rPr>
                        <a:t>Barra de Herramientas de Navegación</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l" fontAlgn="b"/>
                      <a:r>
                        <a:rPr lang="es-MX" sz="1100" u="none" strike="noStrike">
                          <a:solidFill>
                            <a:schemeClr val="tx1"/>
                          </a:solidFill>
                          <a:effectLst/>
                          <a:latin typeface="Arimo" panose="020B0604020202020204" charset="0"/>
                          <a:ea typeface="Arimo" panose="020B0604020202020204" charset="0"/>
                          <a:cs typeface="Arimo" panose="020B0604020202020204" charset="0"/>
                        </a:rPr>
                        <a:t>Ubicada en la parte inferior o lateral derecha, ofrece herramientas para cambiar la vista del modelo, como zoom, rotar, y desplazar. Facilita la visualización y manipulación del modelo en 3D.</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1749900697"/>
                  </a:ext>
                </a:extLst>
              </a:tr>
              <a:tr h="182880">
                <a:tc>
                  <a:txBody>
                    <a:bodyPr/>
                    <a:lstStyle/>
                    <a:p>
                      <a:pPr algn="l" fontAlgn="b"/>
                      <a:r>
                        <a:rPr lang="es-MX" sz="1100" u="none" strike="noStrike">
                          <a:solidFill>
                            <a:schemeClr val="tx1"/>
                          </a:solidFill>
                          <a:effectLst/>
                          <a:latin typeface="Arimo" panose="020B0604020202020204" charset="0"/>
                          <a:ea typeface="Arimo" panose="020B0604020202020204" charset="0"/>
                          <a:cs typeface="Arimo" panose="020B0604020202020204" charset="0"/>
                        </a:rPr>
                        <a:t>Timeline (Línea de Tiempo)</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l" fontAlgn="b"/>
                      <a:r>
                        <a:rPr lang="es-MX" sz="1100" u="none" strike="noStrike">
                          <a:solidFill>
                            <a:schemeClr val="tx1"/>
                          </a:solidFill>
                          <a:effectLst/>
                          <a:latin typeface="Arimo" panose="020B0604020202020204" charset="0"/>
                          <a:ea typeface="Arimo" panose="020B0604020202020204" charset="0"/>
                          <a:cs typeface="Arimo" panose="020B0604020202020204" charset="0"/>
                        </a:rPr>
                        <a:t>Ubicada en la parte inferior, muestra un historial de operaciones y modificaciones realizadas en el proyecto. Permite retroceder y modificar pasos anteriores, asegurando un flujo de trabajo flexible y no destructivo.</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2502315431"/>
                  </a:ext>
                </a:extLst>
              </a:tr>
              <a:tr h="36135">
                <a:tc>
                  <a:txBody>
                    <a:bodyPr/>
                    <a:lstStyle/>
                    <a:p>
                      <a:pPr algn="l" fontAlgn="b"/>
                      <a:r>
                        <a:rPr lang="pt-BR" sz="1100" u="none" strike="noStrike">
                          <a:solidFill>
                            <a:schemeClr val="tx1"/>
                          </a:solidFill>
                          <a:effectLst/>
                          <a:latin typeface="Arimo" panose="020B0604020202020204" charset="0"/>
                          <a:ea typeface="Arimo" panose="020B0604020202020204" charset="0"/>
                          <a:cs typeface="Arimo" panose="020B0604020202020204" charset="0"/>
                        </a:rPr>
                        <a:t>Panel de Datos (Data Panel)</a:t>
                      </a:r>
                      <a:endParaRPr lang="pt-BR"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l" fontAlgn="b"/>
                      <a:r>
                        <a:rPr lang="es-MX" sz="1100" u="none" strike="noStrike" dirty="0">
                          <a:solidFill>
                            <a:schemeClr val="tx1"/>
                          </a:solidFill>
                          <a:effectLst/>
                          <a:latin typeface="Arimo" panose="020B0604020202020204" charset="0"/>
                          <a:ea typeface="Arimo" panose="020B0604020202020204" charset="0"/>
                          <a:cs typeface="Arimo" panose="020B0604020202020204" charset="0"/>
                        </a:rPr>
                        <a:t>Generalmente ubicado en el lado izquierdo, proporciona acceso a los proyectos y documentos almacenados en la nube de Autodesk. Facilita la gestión de archivos y la colaboración entre equipos.</a:t>
                      </a:r>
                      <a:endParaRPr lang="es-MX" sz="1100" b="0" i="0" u="none" strike="noStrike" dirty="0">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518849695"/>
                  </a:ext>
                </a:extLst>
              </a:tr>
            </a:tbl>
          </a:graphicData>
        </a:graphic>
      </p:graphicFrame>
    </p:spTree>
    <p:extLst>
      <p:ext uri="{BB962C8B-B14F-4D97-AF65-F5344CB8AC3E}">
        <p14:creationId xmlns:p14="http://schemas.microsoft.com/office/powerpoint/2010/main" val="2612682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41"/>
          <p:cNvSpPr txBox="1">
            <a:spLocks noGrp="1"/>
          </p:cNvSpPr>
          <p:nvPr>
            <p:ph type="title"/>
          </p:nvPr>
        </p:nvSpPr>
        <p:spPr>
          <a:xfrm>
            <a:off x="1993763" y="1002515"/>
            <a:ext cx="5137200" cy="92564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MX" sz="1600" dirty="0"/>
              <a:t>En que consiste o como trabaja la transformación digital y el manejo de software de CAD.</a:t>
            </a:r>
          </a:p>
        </p:txBody>
      </p:sp>
      <p:sp>
        <p:nvSpPr>
          <p:cNvPr id="531" name="Google Shape;531;p41"/>
          <p:cNvSpPr txBox="1">
            <a:spLocks noGrp="1"/>
          </p:cNvSpPr>
          <p:nvPr>
            <p:ph type="subTitle" idx="1"/>
          </p:nvPr>
        </p:nvSpPr>
        <p:spPr>
          <a:xfrm>
            <a:off x="2003400" y="2072283"/>
            <a:ext cx="5137200" cy="210746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MX" sz="1200" dirty="0"/>
              <a:t>La transformación digital integra tecnologías avanzadas para modernizar y optimizar procesos, automatizando tareas, mejorando la comunicación y facilitando la innovación. El software de CAD, como Fusion360, es fundamental en este proceso al permitir el modelado y diseño detallado de productos, realizar simulaciones y análisis, y facilitar la colaboración en la nube. Además, CAD se integra directamente con procesos de fabricación y gestión de datos, lo que reduce costos, mejora la eficiencia y fomenta la innovación al acelerar el desarrollo de productos y optimizar el uso de recursos.</a:t>
            </a:r>
          </a:p>
        </p:txBody>
      </p:sp>
      <p:sp>
        <p:nvSpPr>
          <p:cNvPr id="533" name="Google Shape;533;p41">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1">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1"/>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536" name="Google Shape;536;p41"/>
          <p:cNvSpPr/>
          <p:nvPr/>
        </p:nvSpPr>
        <p:spPr>
          <a:xfrm>
            <a:off x="355825" y="237300"/>
            <a:ext cx="315300" cy="3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7" name="Google Shape;537;p41"/>
          <p:cNvPicPr preferRelativeResize="0"/>
          <p:nvPr/>
        </p:nvPicPr>
        <p:blipFill rotWithShape="1">
          <a:blip r:embed="rId3">
            <a:alphaModFix amt="65000"/>
          </a:blip>
          <a:srcRect t="19" b="29"/>
          <a:stretch/>
        </p:blipFill>
        <p:spPr>
          <a:xfrm>
            <a:off x="1327925" y="-1249075"/>
            <a:ext cx="2646144" cy="2618501"/>
          </a:xfrm>
          <a:prstGeom prst="rect">
            <a:avLst/>
          </a:prstGeom>
          <a:noFill/>
          <a:ln>
            <a:noFill/>
          </a:ln>
        </p:spPr>
      </p:pic>
      <p:pic>
        <p:nvPicPr>
          <p:cNvPr id="538" name="Google Shape;538;p41"/>
          <p:cNvPicPr preferRelativeResize="0"/>
          <p:nvPr/>
        </p:nvPicPr>
        <p:blipFill rotWithShape="1">
          <a:blip r:embed="rId4">
            <a:alphaModFix amt="79000"/>
          </a:blip>
          <a:srcRect t="19" b="19"/>
          <a:stretch/>
        </p:blipFill>
        <p:spPr>
          <a:xfrm rot="-5400000">
            <a:off x="5367660" y="3490247"/>
            <a:ext cx="2803725" cy="2701702"/>
          </a:xfrm>
          <a:prstGeom prst="rect">
            <a:avLst/>
          </a:prstGeom>
          <a:noFill/>
          <a:ln>
            <a:noFill/>
          </a:ln>
        </p:spPr>
      </p:pic>
      <p:sp>
        <p:nvSpPr>
          <p:cNvPr id="539" name="Google Shape;539;p41"/>
          <p:cNvSpPr/>
          <p:nvPr/>
        </p:nvSpPr>
        <p:spPr>
          <a:xfrm>
            <a:off x="2354550" y="1928156"/>
            <a:ext cx="4434900" cy="17400"/>
          </a:xfrm>
          <a:prstGeom prst="rect">
            <a:avLst/>
          </a:prstGeom>
          <a:gradFill>
            <a:gsLst>
              <a:gs pos="0">
                <a:schemeClr val="accent2"/>
              </a:gs>
              <a:gs pos="40000">
                <a:schemeClr val="accent1"/>
              </a:gs>
              <a:gs pos="70000">
                <a:srgbClr val="7BA29E"/>
              </a:gs>
              <a:gs pos="100000">
                <a:schemeClr val="dk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99121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41"/>
          <p:cNvSpPr txBox="1">
            <a:spLocks noGrp="1"/>
          </p:cNvSpPr>
          <p:nvPr>
            <p:ph type="title"/>
          </p:nvPr>
        </p:nvSpPr>
        <p:spPr>
          <a:xfrm>
            <a:off x="1993763" y="552601"/>
            <a:ext cx="5137200" cy="137555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MX" sz="1600" dirty="0"/>
              <a:t>Software para móviles, administración de manejo de la app, interfaz en un ambiente gráfico. </a:t>
            </a:r>
          </a:p>
        </p:txBody>
      </p:sp>
      <p:sp>
        <p:nvSpPr>
          <p:cNvPr id="531" name="Google Shape;531;p41"/>
          <p:cNvSpPr txBox="1">
            <a:spLocks noGrp="1"/>
          </p:cNvSpPr>
          <p:nvPr>
            <p:ph type="subTitle" idx="1"/>
          </p:nvPr>
        </p:nvSpPr>
        <p:spPr>
          <a:xfrm>
            <a:off x="2003400" y="2072283"/>
            <a:ext cx="5137200" cy="210746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MX" sz="1200" dirty="0"/>
              <a:t>El software para móviles, diseñado para administrar y manejar aplicaciones, incluye plataformas como Android Studio y </a:t>
            </a:r>
            <a:r>
              <a:rPr lang="es-MX" sz="1200" dirty="0" err="1"/>
              <a:t>Xcode</a:t>
            </a:r>
            <a:r>
              <a:rPr lang="es-MX" sz="1200" dirty="0"/>
              <a:t>, que permiten crear interfaces gráficas intuitivas y funcionales. El desarrollo de estas interfaces abarca el diseño gráfico y la integración de funcionalidades basadas en voz, utilizando herramientas como Google </a:t>
            </a:r>
            <a:r>
              <a:rPr lang="es-MX" sz="1200" dirty="0" err="1"/>
              <a:t>Assistant</a:t>
            </a:r>
            <a:r>
              <a:rPr lang="es-MX" sz="1200" dirty="0"/>
              <a:t> y Siri para permitir la interacción por voz en un entorno visualmente atractivo. Estas tecnologías mejoran la accesibilidad y la experiencia del usuario al hacer que la interacción con las aplicaciones sea más natural y eficiente.</a:t>
            </a:r>
          </a:p>
        </p:txBody>
      </p:sp>
      <p:sp>
        <p:nvSpPr>
          <p:cNvPr id="533" name="Google Shape;533;p41">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1">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1"/>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536" name="Google Shape;536;p41"/>
          <p:cNvSpPr/>
          <p:nvPr/>
        </p:nvSpPr>
        <p:spPr>
          <a:xfrm>
            <a:off x="355825" y="237300"/>
            <a:ext cx="315300" cy="3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7" name="Google Shape;537;p41"/>
          <p:cNvPicPr preferRelativeResize="0"/>
          <p:nvPr/>
        </p:nvPicPr>
        <p:blipFill rotWithShape="1">
          <a:blip r:embed="rId3">
            <a:alphaModFix amt="65000"/>
          </a:blip>
          <a:srcRect t="19" b="29"/>
          <a:stretch/>
        </p:blipFill>
        <p:spPr>
          <a:xfrm>
            <a:off x="1327925" y="-1249075"/>
            <a:ext cx="2646144" cy="2618501"/>
          </a:xfrm>
          <a:prstGeom prst="rect">
            <a:avLst/>
          </a:prstGeom>
          <a:noFill/>
          <a:ln>
            <a:noFill/>
          </a:ln>
        </p:spPr>
      </p:pic>
      <p:pic>
        <p:nvPicPr>
          <p:cNvPr id="538" name="Google Shape;538;p41"/>
          <p:cNvPicPr preferRelativeResize="0"/>
          <p:nvPr/>
        </p:nvPicPr>
        <p:blipFill rotWithShape="1">
          <a:blip r:embed="rId4">
            <a:alphaModFix amt="79000"/>
          </a:blip>
          <a:srcRect t="19" b="19"/>
          <a:stretch/>
        </p:blipFill>
        <p:spPr>
          <a:xfrm rot="-5400000">
            <a:off x="5367660" y="3490247"/>
            <a:ext cx="2803725" cy="2701702"/>
          </a:xfrm>
          <a:prstGeom prst="rect">
            <a:avLst/>
          </a:prstGeom>
          <a:noFill/>
          <a:ln>
            <a:noFill/>
          </a:ln>
        </p:spPr>
      </p:pic>
      <p:sp>
        <p:nvSpPr>
          <p:cNvPr id="539" name="Google Shape;539;p41"/>
          <p:cNvSpPr/>
          <p:nvPr/>
        </p:nvSpPr>
        <p:spPr>
          <a:xfrm>
            <a:off x="2354550" y="1928156"/>
            <a:ext cx="4434900" cy="17400"/>
          </a:xfrm>
          <a:prstGeom prst="rect">
            <a:avLst/>
          </a:prstGeom>
          <a:gradFill>
            <a:gsLst>
              <a:gs pos="0">
                <a:schemeClr val="accent2"/>
              </a:gs>
              <a:gs pos="40000">
                <a:schemeClr val="accent1"/>
              </a:gs>
              <a:gs pos="70000">
                <a:srgbClr val="7BA29E"/>
              </a:gs>
              <a:gs pos="100000">
                <a:schemeClr val="dk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2034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grpSp>
        <p:nvGrpSpPr>
          <p:cNvPr id="557" name="Google Shape;557;p43"/>
          <p:cNvGrpSpPr/>
          <p:nvPr/>
        </p:nvGrpSpPr>
        <p:grpSpPr>
          <a:xfrm>
            <a:off x="3302350" y="980200"/>
            <a:ext cx="2483085" cy="2038980"/>
            <a:chOff x="2778895" y="849596"/>
            <a:chExt cx="3586200" cy="2944800"/>
          </a:xfrm>
        </p:grpSpPr>
        <p:sp>
          <p:nvSpPr>
            <p:cNvPr id="558" name="Google Shape;558;p43"/>
            <p:cNvSpPr/>
            <p:nvPr/>
          </p:nvSpPr>
          <p:spPr>
            <a:xfrm rot="-2132583">
              <a:off x="2711556" y="1841568"/>
              <a:ext cx="3720878" cy="960856"/>
            </a:xfrm>
            <a:prstGeom prst="donut">
              <a:avLst>
                <a:gd name="adj" fmla="val 2939"/>
              </a:avLst>
            </a:prstGeom>
            <a:gradFill>
              <a:gsLst>
                <a:gs pos="0">
                  <a:schemeClr val="accent2"/>
                </a:gs>
                <a:gs pos="40000">
                  <a:schemeClr val="accent1"/>
                </a:gs>
                <a:gs pos="70000">
                  <a:srgbClr val="7BA29E"/>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5747159" y="1117131"/>
              <a:ext cx="144300" cy="144300"/>
            </a:xfrm>
            <a:prstGeom prst="plaqu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43"/>
          <p:cNvGrpSpPr/>
          <p:nvPr/>
        </p:nvGrpSpPr>
        <p:grpSpPr>
          <a:xfrm rot="10800000" flipH="1">
            <a:off x="5801500" y="980200"/>
            <a:ext cx="2483085" cy="2038980"/>
            <a:chOff x="2778895" y="849596"/>
            <a:chExt cx="3586200" cy="2944800"/>
          </a:xfrm>
        </p:grpSpPr>
        <p:sp>
          <p:nvSpPr>
            <p:cNvPr id="561" name="Google Shape;561;p43"/>
            <p:cNvSpPr/>
            <p:nvPr/>
          </p:nvSpPr>
          <p:spPr>
            <a:xfrm rot="-2132583">
              <a:off x="2711556" y="1841568"/>
              <a:ext cx="3720878" cy="960856"/>
            </a:xfrm>
            <a:prstGeom prst="donut">
              <a:avLst>
                <a:gd name="adj" fmla="val 2939"/>
              </a:avLst>
            </a:prstGeom>
            <a:gradFill>
              <a:gsLst>
                <a:gs pos="0">
                  <a:schemeClr val="accent2"/>
                </a:gs>
                <a:gs pos="40000">
                  <a:schemeClr val="accent1"/>
                </a:gs>
                <a:gs pos="70000">
                  <a:srgbClr val="7BA29E"/>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5747159" y="1117131"/>
              <a:ext cx="144300" cy="144300"/>
            </a:xfrm>
            <a:prstGeom prst="plaqu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 name="Google Shape;563;p43"/>
          <p:cNvGrpSpPr/>
          <p:nvPr/>
        </p:nvGrpSpPr>
        <p:grpSpPr>
          <a:xfrm rot="10800000" flipH="1">
            <a:off x="803200" y="980200"/>
            <a:ext cx="2483085" cy="2038980"/>
            <a:chOff x="2778895" y="849596"/>
            <a:chExt cx="3586200" cy="2944800"/>
          </a:xfrm>
        </p:grpSpPr>
        <p:sp>
          <p:nvSpPr>
            <p:cNvPr id="564" name="Google Shape;564;p43"/>
            <p:cNvSpPr/>
            <p:nvPr/>
          </p:nvSpPr>
          <p:spPr>
            <a:xfrm rot="-2132583">
              <a:off x="2711556" y="1841568"/>
              <a:ext cx="3720878" cy="960856"/>
            </a:xfrm>
            <a:prstGeom prst="donut">
              <a:avLst>
                <a:gd name="adj" fmla="val 2939"/>
              </a:avLst>
            </a:prstGeom>
            <a:gradFill>
              <a:gsLst>
                <a:gs pos="0">
                  <a:schemeClr val="accent2"/>
                </a:gs>
                <a:gs pos="40000">
                  <a:schemeClr val="accent1"/>
                </a:gs>
                <a:gs pos="70000">
                  <a:srgbClr val="7BA29E"/>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5747159" y="1117131"/>
              <a:ext cx="144300" cy="144300"/>
            </a:xfrm>
            <a:prstGeom prst="plaqu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43"/>
          <p:cNvSpPr txBox="1">
            <a:spLocks noGrp="1"/>
          </p:cNvSpPr>
          <p:nvPr>
            <p:ph type="subTitle" idx="1"/>
          </p:nvPr>
        </p:nvSpPr>
        <p:spPr>
          <a:xfrm>
            <a:off x="824642" y="3021259"/>
            <a:ext cx="2440200" cy="12312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200" dirty="0" err="1"/>
              <a:t>Fusion</a:t>
            </a:r>
            <a:r>
              <a:rPr lang="es-MX" sz="1200" dirty="0"/>
              <a:t> 360 combina modelado 3D, simulación y manufactura en una única plataforma, facilitando el diseño de productos y procesos con herramientas integradas y colaboración en la nube.</a:t>
            </a:r>
            <a:endParaRPr lang="en-US" sz="1200" dirty="0"/>
          </a:p>
        </p:txBody>
      </p:sp>
      <p:sp>
        <p:nvSpPr>
          <p:cNvPr id="568" name="Google Shape;568;p43"/>
          <p:cNvSpPr txBox="1">
            <a:spLocks noGrp="1"/>
          </p:cNvSpPr>
          <p:nvPr>
            <p:ph type="title" idx="4"/>
          </p:nvPr>
        </p:nvSpPr>
        <p:spPr>
          <a:xfrm>
            <a:off x="720000" y="457200"/>
            <a:ext cx="7668000" cy="57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t> </a:t>
            </a:r>
            <a:r>
              <a:rPr lang="es-MX" sz="1600" dirty="0"/>
              <a:t>ESTABLEZCA DIFERENCIAS ENTRE HERRAMIENTAS DE CAD</a:t>
            </a:r>
            <a:endParaRPr lang="es-MX" dirty="0"/>
          </a:p>
        </p:txBody>
      </p:sp>
      <p:sp>
        <p:nvSpPr>
          <p:cNvPr id="570" name="Google Shape;570;p43"/>
          <p:cNvSpPr txBox="1">
            <a:spLocks noGrp="1"/>
          </p:cNvSpPr>
          <p:nvPr>
            <p:ph type="subTitle" idx="3"/>
          </p:nvPr>
        </p:nvSpPr>
        <p:spPr>
          <a:xfrm>
            <a:off x="3361313" y="3019191"/>
            <a:ext cx="2440200" cy="18214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200" b="1" dirty="0"/>
              <a:t>Maya</a:t>
            </a:r>
            <a:r>
              <a:rPr lang="es-MX" sz="1200" dirty="0"/>
              <a:t> se especializa en modelado y animación 3D, proporcionando potentes herramientas para la creación de gráficos digitales detallados y efectos visuales para cine y videojuegos.</a:t>
            </a:r>
            <a:endParaRPr sz="1050" dirty="0"/>
          </a:p>
        </p:txBody>
      </p:sp>
      <p:sp>
        <p:nvSpPr>
          <p:cNvPr id="573" name="Google Shape;573;p43"/>
          <p:cNvSpPr txBox="1">
            <a:spLocks noGrp="1"/>
          </p:cNvSpPr>
          <p:nvPr>
            <p:ph type="subTitle" idx="6"/>
          </p:nvPr>
        </p:nvSpPr>
        <p:spPr>
          <a:xfrm>
            <a:off x="5909789" y="3019191"/>
            <a:ext cx="2440200" cy="182147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200" dirty="0"/>
              <a:t>SolidWorks es otro software CAD que se enfoca en el diseño de piezas y ensamblajes 3D con un fuerte enfoque en la simulación y análisis de ingeniería, siendo ideal para la manufactura y diseño mecánico.</a:t>
            </a:r>
          </a:p>
        </p:txBody>
      </p:sp>
      <p:sp>
        <p:nvSpPr>
          <p:cNvPr id="574" name="Google Shape;574;p43"/>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575" name="Google Shape;575;p43"/>
          <p:cNvSpPr/>
          <p:nvPr/>
        </p:nvSpPr>
        <p:spPr>
          <a:xfrm>
            <a:off x="355825" y="227100"/>
            <a:ext cx="315300" cy="3153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descr="Autodesk Fusion 360 Logo PNG Vectors Free Download">
            <a:extLst>
              <a:ext uri="{FF2B5EF4-FFF2-40B4-BE49-F238E27FC236}">
                <a16:creationId xmlns:a16="http://schemas.microsoft.com/office/drawing/2014/main" id="{951F7809-D4C0-30A0-A4B5-06763E04B9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9978" y="1398837"/>
            <a:ext cx="1045445" cy="1108246"/>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Autodesk Maya Logo in Vector Formats">
            <a:extLst>
              <a:ext uri="{FF2B5EF4-FFF2-40B4-BE49-F238E27FC236}">
                <a16:creationId xmlns:a16="http://schemas.microsoft.com/office/drawing/2014/main" id="{19A76C73-C52F-6301-BCCF-82B9550814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84578" y="1234450"/>
            <a:ext cx="1518628" cy="151862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1BBDC6BB-948B-13A4-0271-CBDED2D8F4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81916" y="1309120"/>
            <a:ext cx="1262630" cy="1262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19506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pic>
        <p:nvPicPr>
          <p:cNvPr id="627" name="Google Shape;627;p46"/>
          <p:cNvPicPr preferRelativeResize="0"/>
          <p:nvPr/>
        </p:nvPicPr>
        <p:blipFill rotWithShape="1">
          <a:blip r:embed="rId3">
            <a:alphaModFix amt="62000"/>
          </a:blip>
          <a:srcRect t="19" b="19"/>
          <a:stretch/>
        </p:blipFill>
        <p:spPr>
          <a:xfrm rot="-1921174">
            <a:off x="4536400" y="1983549"/>
            <a:ext cx="3145025" cy="3112175"/>
          </a:xfrm>
          <a:prstGeom prst="rect">
            <a:avLst/>
          </a:prstGeom>
          <a:noFill/>
          <a:ln>
            <a:noFill/>
          </a:ln>
        </p:spPr>
      </p:pic>
      <p:pic>
        <p:nvPicPr>
          <p:cNvPr id="628" name="Google Shape;628;p46"/>
          <p:cNvPicPr preferRelativeResize="0"/>
          <p:nvPr/>
        </p:nvPicPr>
        <p:blipFill rotWithShape="1">
          <a:blip r:embed="rId4">
            <a:alphaModFix amt="68000"/>
          </a:blip>
          <a:srcRect t="2606" b="2606"/>
          <a:stretch/>
        </p:blipFill>
        <p:spPr>
          <a:xfrm rot="-1921173">
            <a:off x="5297000" y="275250"/>
            <a:ext cx="3145024" cy="3112177"/>
          </a:xfrm>
          <a:prstGeom prst="rect">
            <a:avLst/>
          </a:prstGeom>
          <a:noFill/>
          <a:ln>
            <a:noFill/>
          </a:ln>
        </p:spPr>
      </p:pic>
      <p:sp>
        <p:nvSpPr>
          <p:cNvPr id="629" name="Google Shape;629;p46"/>
          <p:cNvSpPr txBox="1">
            <a:spLocks noGrp="1"/>
          </p:cNvSpPr>
          <p:nvPr>
            <p:ph type="title"/>
          </p:nvPr>
        </p:nvSpPr>
        <p:spPr>
          <a:xfrm>
            <a:off x="671125" y="892277"/>
            <a:ext cx="4228200" cy="93906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dirty="0"/>
              <a:t>DISEÑO DE  OBJETO CON SMARTART Y LUEGO CON SOFTWARE DE CAD</a:t>
            </a:r>
            <a:endParaRPr sz="1600" dirty="0"/>
          </a:p>
        </p:txBody>
      </p:sp>
      <p:sp>
        <p:nvSpPr>
          <p:cNvPr id="631" name="Google Shape;631;p46">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6"/>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634" name="Google Shape;634;p46"/>
          <p:cNvSpPr/>
          <p:nvPr/>
        </p:nvSpPr>
        <p:spPr>
          <a:xfrm>
            <a:off x="355825" y="237300"/>
            <a:ext cx="315300" cy="3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 name="Diagrama 5">
            <a:extLst>
              <a:ext uri="{FF2B5EF4-FFF2-40B4-BE49-F238E27FC236}">
                <a16:creationId xmlns:a16="http://schemas.microsoft.com/office/drawing/2014/main" id="{082355F2-3397-1067-F374-2A7184A9C245}"/>
              </a:ext>
            </a:extLst>
          </p:cNvPr>
          <p:cNvGraphicFramePr/>
          <p:nvPr>
            <p:extLst>
              <p:ext uri="{D42A27DB-BD31-4B8C-83A1-F6EECF244321}">
                <p14:modId xmlns:p14="http://schemas.microsoft.com/office/powerpoint/2010/main" val="3262267062"/>
              </p:ext>
            </p:extLst>
          </p:nvPr>
        </p:nvGraphicFramePr>
        <p:xfrm>
          <a:off x="4053982" y="1238864"/>
          <a:ext cx="4714568" cy="282656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2"/>
        <p:cNvGrpSpPr/>
        <p:nvPr/>
      </p:nvGrpSpPr>
      <p:grpSpPr>
        <a:xfrm>
          <a:off x="0" y="0"/>
          <a:ext cx="0" cy="0"/>
          <a:chOff x="0" y="0"/>
          <a:chExt cx="0" cy="0"/>
        </a:xfrm>
      </p:grpSpPr>
      <p:pic>
        <p:nvPicPr>
          <p:cNvPr id="1083" name="Google Shape;1083;p61"/>
          <p:cNvPicPr preferRelativeResize="0"/>
          <p:nvPr/>
        </p:nvPicPr>
        <p:blipFill rotWithShape="1">
          <a:blip r:embed="rId3">
            <a:alphaModFix amt="68000"/>
          </a:blip>
          <a:srcRect t="2606" b="2606"/>
          <a:stretch/>
        </p:blipFill>
        <p:spPr>
          <a:xfrm rot="-6573029">
            <a:off x="5154174" y="3358812"/>
            <a:ext cx="3145024" cy="3112177"/>
          </a:xfrm>
          <a:prstGeom prst="rect">
            <a:avLst/>
          </a:prstGeom>
          <a:noFill/>
          <a:ln>
            <a:noFill/>
          </a:ln>
        </p:spPr>
      </p:pic>
      <p:pic>
        <p:nvPicPr>
          <p:cNvPr id="1084" name="Google Shape;1084;p61"/>
          <p:cNvPicPr preferRelativeResize="0"/>
          <p:nvPr/>
        </p:nvPicPr>
        <p:blipFill rotWithShape="1">
          <a:blip r:embed="rId3">
            <a:alphaModFix amt="55000"/>
          </a:blip>
          <a:srcRect t="2606" b="2606"/>
          <a:stretch/>
        </p:blipFill>
        <p:spPr>
          <a:xfrm rot="-6573029">
            <a:off x="848149" y="-1684938"/>
            <a:ext cx="3145024" cy="3112177"/>
          </a:xfrm>
          <a:prstGeom prst="rect">
            <a:avLst/>
          </a:prstGeom>
          <a:noFill/>
          <a:ln>
            <a:noFill/>
          </a:ln>
        </p:spPr>
      </p:pic>
      <p:sp>
        <p:nvSpPr>
          <p:cNvPr id="1086" name="Google Shape;1086;p61"/>
          <p:cNvSpPr txBox="1">
            <a:spLocks noGrp="1"/>
          </p:cNvSpPr>
          <p:nvPr>
            <p:ph type="subTitle" idx="1"/>
          </p:nvPr>
        </p:nvSpPr>
        <p:spPr>
          <a:xfrm>
            <a:off x="1774200" y="1741065"/>
            <a:ext cx="5595600" cy="124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MX" sz="2800" dirty="0"/>
              <a:t>MUCHAS GRACIAS</a:t>
            </a:r>
          </a:p>
        </p:txBody>
      </p:sp>
      <p:sp>
        <p:nvSpPr>
          <p:cNvPr id="1087" name="Google Shape;1087;p61"/>
          <p:cNvSpPr/>
          <p:nvPr/>
        </p:nvSpPr>
        <p:spPr>
          <a:xfrm>
            <a:off x="2778900" y="3066824"/>
            <a:ext cx="3586200" cy="17400"/>
          </a:xfrm>
          <a:prstGeom prst="rect">
            <a:avLst/>
          </a:prstGeom>
          <a:gradFill>
            <a:gsLst>
              <a:gs pos="0">
                <a:schemeClr val="accent2"/>
              </a:gs>
              <a:gs pos="40000">
                <a:schemeClr val="accent1"/>
              </a:gs>
              <a:gs pos="70000">
                <a:srgbClr val="7BA29E"/>
              </a:gs>
              <a:gs pos="100000">
                <a:schemeClr val="dk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1091" name="Google Shape;1091;p61"/>
          <p:cNvSpPr/>
          <p:nvPr/>
        </p:nvSpPr>
        <p:spPr>
          <a:xfrm>
            <a:off x="355825" y="227100"/>
            <a:ext cx="315300" cy="3153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1">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58248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41"/>
          <p:cNvSpPr txBox="1">
            <a:spLocks noGrp="1"/>
          </p:cNvSpPr>
          <p:nvPr>
            <p:ph type="title"/>
          </p:nvPr>
        </p:nvSpPr>
        <p:spPr>
          <a:xfrm>
            <a:off x="1993763" y="1002515"/>
            <a:ext cx="5137200" cy="92564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MX" sz="1600" dirty="0"/>
              <a:t>¿ A QUÉ CIENCIAS E INGENIERÍAS SE APLICA EL DISEÑO ASISTIDO POR COMPUTADORA ?</a:t>
            </a:r>
          </a:p>
        </p:txBody>
      </p:sp>
      <p:sp>
        <p:nvSpPr>
          <p:cNvPr id="531" name="Google Shape;531;p41"/>
          <p:cNvSpPr txBox="1">
            <a:spLocks noGrp="1"/>
          </p:cNvSpPr>
          <p:nvPr>
            <p:ph type="subTitle" idx="1"/>
          </p:nvPr>
        </p:nvSpPr>
        <p:spPr>
          <a:xfrm>
            <a:off x="2003400" y="2072283"/>
            <a:ext cx="5137200" cy="210746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MX" sz="1200" dirty="0"/>
              <a:t>El Diseño Asistido por Computadora (CAD) se aplica ampliamente en diversas disciplinas científicas e ingenierías debido a su capacidad para modelar, simular y optimizar sistemas complejos. Las principales áreas de aplicación incluyen la ingeniería mecánica (diseño de maquinaria y productos), civil (planos de infraestructuras y edificaciones), eléctrica y electrónica (diseño de circuitos y componentes), arquitectura (diseño de edificios y paisajes urbanos), aeroespacial (diseño de aviones y cohetes), industrial (optimización de procesos de manufactura), ciencias de los materiales (análisis de materiales), biónica (diseño de prótesis avanzadas y sistemas de integración biológica) y sistemas de control (simulación y optimización de sistemas automatizados y robóticos).</a:t>
            </a:r>
          </a:p>
        </p:txBody>
      </p:sp>
      <p:sp>
        <p:nvSpPr>
          <p:cNvPr id="533" name="Google Shape;533;p41">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1">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1"/>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536" name="Google Shape;536;p41"/>
          <p:cNvSpPr/>
          <p:nvPr/>
        </p:nvSpPr>
        <p:spPr>
          <a:xfrm>
            <a:off x="355825" y="237300"/>
            <a:ext cx="315300" cy="3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7" name="Google Shape;537;p41"/>
          <p:cNvPicPr preferRelativeResize="0"/>
          <p:nvPr/>
        </p:nvPicPr>
        <p:blipFill rotWithShape="1">
          <a:blip r:embed="rId3">
            <a:alphaModFix amt="65000"/>
          </a:blip>
          <a:srcRect t="19" b="29"/>
          <a:stretch/>
        </p:blipFill>
        <p:spPr>
          <a:xfrm>
            <a:off x="1327925" y="-1249075"/>
            <a:ext cx="2646144" cy="2618501"/>
          </a:xfrm>
          <a:prstGeom prst="rect">
            <a:avLst/>
          </a:prstGeom>
          <a:noFill/>
          <a:ln>
            <a:noFill/>
          </a:ln>
        </p:spPr>
      </p:pic>
      <p:pic>
        <p:nvPicPr>
          <p:cNvPr id="538" name="Google Shape;538;p41"/>
          <p:cNvPicPr preferRelativeResize="0"/>
          <p:nvPr/>
        </p:nvPicPr>
        <p:blipFill rotWithShape="1">
          <a:blip r:embed="rId4">
            <a:alphaModFix amt="79000"/>
          </a:blip>
          <a:srcRect t="19" b="19"/>
          <a:stretch/>
        </p:blipFill>
        <p:spPr>
          <a:xfrm rot="-5400000">
            <a:off x="5367660" y="3490247"/>
            <a:ext cx="2803725" cy="2701702"/>
          </a:xfrm>
          <a:prstGeom prst="rect">
            <a:avLst/>
          </a:prstGeom>
          <a:noFill/>
          <a:ln>
            <a:noFill/>
          </a:ln>
        </p:spPr>
      </p:pic>
      <p:sp>
        <p:nvSpPr>
          <p:cNvPr id="539" name="Google Shape;539;p41"/>
          <p:cNvSpPr/>
          <p:nvPr/>
        </p:nvSpPr>
        <p:spPr>
          <a:xfrm>
            <a:off x="2354550" y="1928156"/>
            <a:ext cx="4434900" cy="17400"/>
          </a:xfrm>
          <a:prstGeom prst="rect">
            <a:avLst/>
          </a:prstGeom>
          <a:gradFill>
            <a:gsLst>
              <a:gs pos="0">
                <a:schemeClr val="accent2"/>
              </a:gs>
              <a:gs pos="40000">
                <a:schemeClr val="accent1"/>
              </a:gs>
              <a:gs pos="70000">
                <a:srgbClr val="7BA29E"/>
              </a:gs>
              <a:gs pos="100000">
                <a:schemeClr val="dk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pic>
        <p:nvPicPr>
          <p:cNvPr id="544" name="Google Shape;544;p42"/>
          <p:cNvPicPr preferRelativeResize="0"/>
          <p:nvPr/>
        </p:nvPicPr>
        <p:blipFill rotWithShape="1">
          <a:blip r:embed="rId3">
            <a:alphaModFix amt="65000"/>
          </a:blip>
          <a:srcRect l="149" r="159"/>
          <a:stretch/>
        </p:blipFill>
        <p:spPr>
          <a:xfrm rot="7205836">
            <a:off x="5148130" y="877064"/>
            <a:ext cx="3937138" cy="3896022"/>
          </a:xfrm>
          <a:prstGeom prst="rect">
            <a:avLst/>
          </a:prstGeom>
          <a:noFill/>
          <a:ln>
            <a:noFill/>
          </a:ln>
        </p:spPr>
      </p:pic>
      <p:pic>
        <p:nvPicPr>
          <p:cNvPr id="545" name="Google Shape;545;p42"/>
          <p:cNvPicPr preferRelativeResize="0"/>
          <p:nvPr/>
        </p:nvPicPr>
        <p:blipFill rotWithShape="1">
          <a:blip r:embed="rId4">
            <a:alphaModFix amt="61000"/>
          </a:blip>
          <a:srcRect l="1295" r="1285"/>
          <a:stretch/>
        </p:blipFill>
        <p:spPr>
          <a:xfrm rot="-1776169">
            <a:off x="4979498" y="2539241"/>
            <a:ext cx="2065902" cy="2044319"/>
          </a:xfrm>
          <a:prstGeom prst="rect">
            <a:avLst/>
          </a:prstGeom>
          <a:noFill/>
          <a:ln>
            <a:noFill/>
          </a:ln>
        </p:spPr>
      </p:pic>
      <p:pic>
        <p:nvPicPr>
          <p:cNvPr id="546" name="Google Shape;546;p42"/>
          <p:cNvPicPr preferRelativeResize="0"/>
          <p:nvPr/>
        </p:nvPicPr>
        <p:blipFill rotWithShape="1">
          <a:blip r:embed="rId4">
            <a:alphaModFix amt="67000"/>
          </a:blip>
          <a:srcRect l="1295" r="1285"/>
          <a:stretch/>
        </p:blipFill>
        <p:spPr>
          <a:xfrm rot="-10241149">
            <a:off x="7342371" y="954939"/>
            <a:ext cx="2065903" cy="2044321"/>
          </a:xfrm>
          <a:prstGeom prst="rect">
            <a:avLst/>
          </a:prstGeom>
          <a:noFill/>
          <a:ln>
            <a:noFill/>
          </a:ln>
        </p:spPr>
      </p:pic>
      <p:sp>
        <p:nvSpPr>
          <p:cNvPr id="547" name="Google Shape;547;p42"/>
          <p:cNvSpPr txBox="1">
            <a:spLocks noGrp="1"/>
          </p:cNvSpPr>
          <p:nvPr>
            <p:ph type="title"/>
          </p:nvPr>
        </p:nvSpPr>
        <p:spPr>
          <a:xfrm>
            <a:off x="750497" y="1065772"/>
            <a:ext cx="3858900" cy="911327"/>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600" dirty="0"/>
              <a:t>¿ EN QUE CONSISTE CADA UNAS DE LAS SUB AREAS DEL CAD ?</a:t>
            </a:r>
            <a:endParaRPr sz="1600" dirty="0"/>
          </a:p>
        </p:txBody>
      </p:sp>
      <p:sp>
        <p:nvSpPr>
          <p:cNvPr id="548" name="Google Shape;548;p42"/>
          <p:cNvSpPr txBox="1">
            <a:spLocks noGrp="1"/>
          </p:cNvSpPr>
          <p:nvPr>
            <p:ph type="subTitle" idx="1"/>
          </p:nvPr>
        </p:nvSpPr>
        <p:spPr>
          <a:xfrm>
            <a:off x="750497" y="2076367"/>
            <a:ext cx="3858900" cy="2570784"/>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lt1"/>
              </a:buClr>
              <a:buSzPts val="1100"/>
              <a:buFont typeface="Arial"/>
              <a:buNone/>
            </a:pPr>
            <a:r>
              <a:rPr lang="es-MX" sz="1200" dirty="0"/>
              <a:t>Las subáreas del CAD incluyen el modelado 2D para crear planos y dibujos técnicos bidimensionales, el modelado 3D para visualizar diseños en tres dimensiones, la simulación para realizar pruebas virtuales de desempeño y resistencia, y el análisis y optimización para mejorar el rendimiento y la eficiencia de los diseños mediante análisis de elementos finitos esto permitiendo una mejor comprensión, prueba y refinamiento de los diseños antes de su fabricación.</a:t>
            </a:r>
            <a:endParaRPr lang="en-US" sz="1200" dirty="0"/>
          </a:p>
        </p:txBody>
      </p:sp>
      <p:sp>
        <p:nvSpPr>
          <p:cNvPr id="549" name="Google Shape;549;p42"/>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550" name="Google Shape;550;p42">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2">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2"/>
          <p:cNvSpPr/>
          <p:nvPr/>
        </p:nvSpPr>
        <p:spPr>
          <a:xfrm>
            <a:off x="374425" y="243175"/>
            <a:ext cx="278100" cy="278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grpSp>
        <p:nvGrpSpPr>
          <p:cNvPr id="597" name="Google Shape;597;p45"/>
          <p:cNvGrpSpPr/>
          <p:nvPr/>
        </p:nvGrpSpPr>
        <p:grpSpPr>
          <a:xfrm>
            <a:off x="2771063" y="1801734"/>
            <a:ext cx="523348" cy="521291"/>
            <a:chOff x="1602488" y="1266050"/>
            <a:chExt cx="296750" cy="295600"/>
          </a:xfrm>
        </p:grpSpPr>
        <p:sp>
          <p:nvSpPr>
            <p:cNvPr id="598" name="Google Shape;598;p45"/>
            <p:cNvSpPr/>
            <p:nvPr/>
          </p:nvSpPr>
          <p:spPr>
            <a:xfrm>
              <a:off x="1689863" y="1549600"/>
              <a:ext cx="12075" cy="12050"/>
            </a:xfrm>
            <a:custGeom>
              <a:avLst/>
              <a:gdLst/>
              <a:ahLst/>
              <a:cxnLst/>
              <a:rect l="l" t="t" r="r" b="b"/>
              <a:pathLst>
                <a:path w="483" h="482" extrusionOk="0">
                  <a:moveTo>
                    <a:pt x="242" y="0"/>
                  </a:moveTo>
                  <a:cubicBezTo>
                    <a:pt x="108" y="0"/>
                    <a:pt x="1" y="108"/>
                    <a:pt x="1" y="241"/>
                  </a:cubicBezTo>
                  <a:cubicBezTo>
                    <a:pt x="1" y="374"/>
                    <a:pt x="108" y="482"/>
                    <a:pt x="242" y="482"/>
                  </a:cubicBezTo>
                  <a:cubicBezTo>
                    <a:pt x="375" y="482"/>
                    <a:pt x="482" y="374"/>
                    <a:pt x="482" y="241"/>
                  </a:cubicBezTo>
                  <a:cubicBezTo>
                    <a:pt x="482" y="108"/>
                    <a:pt x="375"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5"/>
            <p:cNvSpPr/>
            <p:nvPr/>
          </p:nvSpPr>
          <p:spPr>
            <a:xfrm>
              <a:off x="1800063" y="1549600"/>
              <a:ext cx="12075" cy="12050"/>
            </a:xfrm>
            <a:custGeom>
              <a:avLst/>
              <a:gdLst/>
              <a:ahLst/>
              <a:cxnLst/>
              <a:rect l="l" t="t" r="r" b="b"/>
              <a:pathLst>
                <a:path w="483" h="482" extrusionOk="0">
                  <a:moveTo>
                    <a:pt x="242" y="0"/>
                  </a:moveTo>
                  <a:cubicBezTo>
                    <a:pt x="110" y="0"/>
                    <a:pt x="1" y="108"/>
                    <a:pt x="1" y="241"/>
                  </a:cubicBezTo>
                  <a:cubicBezTo>
                    <a:pt x="1" y="374"/>
                    <a:pt x="110" y="482"/>
                    <a:pt x="242" y="482"/>
                  </a:cubicBezTo>
                  <a:cubicBezTo>
                    <a:pt x="375" y="482"/>
                    <a:pt x="482" y="374"/>
                    <a:pt x="482" y="241"/>
                  </a:cubicBezTo>
                  <a:cubicBezTo>
                    <a:pt x="482" y="108"/>
                    <a:pt x="375"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5"/>
            <p:cNvSpPr/>
            <p:nvPr/>
          </p:nvSpPr>
          <p:spPr>
            <a:xfrm>
              <a:off x="1743713" y="1353975"/>
              <a:ext cx="12975" cy="12075"/>
            </a:xfrm>
            <a:custGeom>
              <a:avLst/>
              <a:gdLst/>
              <a:ahLst/>
              <a:cxnLst/>
              <a:rect l="l" t="t" r="r" b="b"/>
              <a:pathLst>
                <a:path w="519" h="483" extrusionOk="0">
                  <a:moveTo>
                    <a:pt x="258" y="0"/>
                  </a:moveTo>
                  <a:cubicBezTo>
                    <a:pt x="142" y="0"/>
                    <a:pt x="41" y="85"/>
                    <a:pt x="22" y="201"/>
                  </a:cubicBezTo>
                  <a:cubicBezTo>
                    <a:pt x="0" y="333"/>
                    <a:pt x="89" y="457"/>
                    <a:pt x="220" y="479"/>
                  </a:cubicBezTo>
                  <a:cubicBezTo>
                    <a:pt x="233" y="481"/>
                    <a:pt x="246" y="482"/>
                    <a:pt x="258" y="482"/>
                  </a:cubicBezTo>
                  <a:cubicBezTo>
                    <a:pt x="375" y="482"/>
                    <a:pt x="478" y="398"/>
                    <a:pt x="496" y="279"/>
                  </a:cubicBezTo>
                  <a:cubicBezTo>
                    <a:pt x="518" y="148"/>
                    <a:pt x="430" y="24"/>
                    <a:pt x="298" y="3"/>
                  </a:cubicBezTo>
                  <a:cubicBezTo>
                    <a:pt x="285" y="1"/>
                    <a:pt x="271" y="0"/>
                    <a:pt x="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5"/>
            <p:cNvSpPr/>
            <p:nvPr/>
          </p:nvSpPr>
          <p:spPr>
            <a:xfrm>
              <a:off x="1602488" y="1266050"/>
              <a:ext cx="296750" cy="276125"/>
            </a:xfrm>
            <a:custGeom>
              <a:avLst/>
              <a:gdLst/>
              <a:ahLst/>
              <a:cxnLst/>
              <a:rect l="l" t="t" r="r" b="b"/>
              <a:pathLst>
                <a:path w="11870" h="11045" extrusionOk="0">
                  <a:moveTo>
                    <a:pt x="5947" y="1330"/>
                  </a:moveTo>
                  <a:cubicBezTo>
                    <a:pt x="5973" y="1354"/>
                    <a:pt x="5995" y="1377"/>
                    <a:pt x="6019" y="1401"/>
                  </a:cubicBezTo>
                  <a:cubicBezTo>
                    <a:pt x="6643" y="2015"/>
                    <a:pt x="6988" y="2839"/>
                    <a:pt x="6988" y="3717"/>
                  </a:cubicBezTo>
                  <a:cubicBezTo>
                    <a:pt x="6991" y="4624"/>
                    <a:pt x="6610" y="5494"/>
                    <a:pt x="5940" y="6110"/>
                  </a:cubicBezTo>
                  <a:cubicBezTo>
                    <a:pt x="5255" y="5477"/>
                    <a:pt x="4873" y="4585"/>
                    <a:pt x="4892" y="3654"/>
                  </a:cubicBezTo>
                  <a:cubicBezTo>
                    <a:pt x="4909" y="2743"/>
                    <a:pt x="5316" y="1915"/>
                    <a:pt x="5947" y="1330"/>
                  </a:cubicBezTo>
                  <a:close/>
                  <a:moveTo>
                    <a:pt x="3735" y="456"/>
                  </a:moveTo>
                  <a:cubicBezTo>
                    <a:pt x="4399" y="456"/>
                    <a:pt x="5033" y="655"/>
                    <a:pt x="5569" y="1025"/>
                  </a:cubicBezTo>
                  <a:cubicBezTo>
                    <a:pt x="5553" y="1042"/>
                    <a:pt x="5536" y="1058"/>
                    <a:pt x="5519" y="1077"/>
                  </a:cubicBezTo>
                  <a:cubicBezTo>
                    <a:pt x="4831" y="1764"/>
                    <a:pt x="4442" y="2673"/>
                    <a:pt x="4425" y="3639"/>
                  </a:cubicBezTo>
                  <a:cubicBezTo>
                    <a:pt x="4403" y="4705"/>
                    <a:pt x="4842" y="5727"/>
                    <a:pt x="5623" y="6449"/>
                  </a:cubicBezTo>
                  <a:cubicBezTo>
                    <a:pt x="5357" y="6810"/>
                    <a:pt x="5214" y="7251"/>
                    <a:pt x="5214" y="7704"/>
                  </a:cubicBezTo>
                  <a:lnTo>
                    <a:pt x="5214" y="8221"/>
                  </a:lnTo>
                  <a:cubicBezTo>
                    <a:pt x="5214" y="8452"/>
                    <a:pt x="5027" y="8637"/>
                    <a:pt x="4797" y="8637"/>
                  </a:cubicBezTo>
                  <a:lnTo>
                    <a:pt x="2670" y="8637"/>
                  </a:lnTo>
                  <a:cubicBezTo>
                    <a:pt x="2439" y="8637"/>
                    <a:pt x="2254" y="8449"/>
                    <a:pt x="2254" y="8221"/>
                  </a:cubicBezTo>
                  <a:lnTo>
                    <a:pt x="2254" y="7706"/>
                  </a:lnTo>
                  <a:cubicBezTo>
                    <a:pt x="2254" y="7103"/>
                    <a:pt x="2000" y="6521"/>
                    <a:pt x="1556" y="6120"/>
                  </a:cubicBezTo>
                  <a:cubicBezTo>
                    <a:pt x="862" y="5486"/>
                    <a:pt x="475" y="4587"/>
                    <a:pt x="491" y="3644"/>
                  </a:cubicBezTo>
                  <a:cubicBezTo>
                    <a:pt x="523" y="1910"/>
                    <a:pt x="1958" y="479"/>
                    <a:pt x="3688" y="456"/>
                  </a:cubicBezTo>
                  <a:close/>
                  <a:moveTo>
                    <a:pt x="8154" y="455"/>
                  </a:moveTo>
                  <a:cubicBezTo>
                    <a:pt x="9013" y="455"/>
                    <a:pt x="9820" y="784"/>
                    <a:pt x="10433" y="1391"/>
                  </a:cubicBezTo>
                  <a:cubicBezTo>
                    <a:pt x="11055" y="2006"/>
                    <a:pt x="11399" y="2830"/>
                    <a:pt x="11399" y="3707"/>
                  </a:cubicBezTo>
                  <a:cubicBezTo>
                    <a:pt x="11397" y="4620"/>
                    <a:pt x="11010" y="5496"/>
                    <a:pt x="10337" y="6112"/>
                  </a:cubicBezTo>
                  <a:cubicBezTo>
                    <a:pt x="9890" y="6521"/>
                    <a:pt x="9633" y="7101"/>
                    <a:pt x="9633" y="7704"/>
                  </a:cubicBezTo>
                  <a:lnTo>
                    <a:pt x="9633" y="8221"/>
                  </a:lnTo>
                  <a:cubicBezTo>
                    <a:pt x="9633" y="8452"/>
                    <a:pt x="9446" y="8637"/>
                    <a:pt x="9217" y="8637"/>
                  </a:cubicBezTo>
                  <a:lnTo>
                    <a:pt x="7089" y="8637"/>
                  </a:lnTo>
                  <a:cubicBezTo>
                    <a:pt x="6858" y="8637"/>
                    <a:pt x="6673" y="8449"/>
                    <a:pt x="6673" y="8221"/>
                  </a:cubicBezTo>
                  <a:lnTo>
                    <a:pt x="6673" y="7706"/>
                  </a:lnTo>
                  <a:cubicBezTo>
                    <a:pt x="6673" y="7251"/>
                    <a:pt x="6528" y="6808"/>
                    <a:pt x="6266" y="6445"/>
                  </a:cubicBezTo>
                  <a:cubicBezTo>
                    <a:pt x="7028" y="5742"/>
                    <a:pt x="7465" y="4746"/>
                    <a:pt x="7465" y="3707"/>
                  </a:cubicBezTo>
                  <a:cubicBezTo>
                    <a:pt x="7465" y="2704"/>
                    <a:pt x="7071" y="1764"/>
                    <a:pt x="6362" y="1060"/>
                  </a:cubicBezTo>
                  <a:lnTo>
                    <a:pt x="6328" y="1029"/>
                  </a:lnTo>
                  <a:cubicBezTo>
                    <a:pt x="6839" y="673"/>
                    <a:pt x="7454" y="464"/>
                    <a:pt x="8108" y="455"/>
                  </a:cubicBezTo>
                  <a:close/>
                  <a:moveTo>
                    <a:pt x="4820" y="9100"/>
                  </a:moveTo>
                  <a:lnTo>
                    <a:pt x="4820" y="10222"/>
                  </a:lnTo>
                  <a:cubicBezTo>
                    <a:pt x="4820" y="10418"/>
                    <a:pt x="4660" y="10581"/>
                    <a:pt x="4464" y="10581"/>
                  </a:cubicBezTo>
                  <a:lnTo>
                    <a:pt x="3000" y="10581"/>
                  </a:lnTo>
                  <a:cubicBezTo>
                    <a:pt x="2802" y="10581"/>
                    <a:pt x="2642" y="10420"/>
                    <a:pt x="2642" y="10224"/>
                  </a:cubicBezTo>
                  <a:lnTo>
                    <a:pt x="2642" y="9100"/>
                  </a:lnTo>
                  <a:close/>
                  <a:moveTo>
                    <a:pt x="9242" y="9100"/>
                  </a:moveTo>
                  <a:lnTo>
                    <a:pt x="9241" y="10233"/>
                  </a:lnTo>
                  <a:cubicBezTo>
                    <a:pt x="9241" y="10426"/>
                    <a:pt x="9085" y="10581"/>
                    <a:pt x="8893" y="10581"/>
                  </a:cubicBezTo>
                  <a:lnTo>
                    <a:pt x="7421" y="10581"/>
                  </a:lnTo>
                  <a:cubicBezTo>
                    <a:pt x="7224" y="10581"/>
                    <a:pt x="7065" y="10420"/>
                    <a:pt x="7065" y="10224"/>
                  </a:cubicBezTo>
                  <a:lnTo>
                    <a:pt x="7065" y="9100"/>
                  </a:lnTo>
                  <a:close/>
                  <a:moveTo>
                    <a:pt x="3752" y="0"/>
                  </a:moveTo>
                  <a:cubicBezTo>
                    <a:pt x="3730" y="0"/>
                    <a:pt x="3707" y="1"/>
                    <a:pt x="3685" y="1"/>
                  </a:cubicBezTo>
                  <a:cubicBezTo>
                    <a:pt x="2718" y="14"/>
                    <a:pt x="1808" y="399"/>
                    <a:pt x="1117" y="1086"/>
                  </a:cubicBezTo>
                  <a:cubicBezTo>
                    <a:pt x="428" y="1771"/>
                    <a:pt x="38" y="2680"/>
                    <a:pt x="21" y="3644"/>
                  </a:cubicBezTo>
                  <a:cubicBezTo>
                    <a:pt x="1" y="4718"/>
                    <a:pt x="445" y="5749"/>
                    <a:pt x="1241" y="6471"/>
                  </a:cubicBezTo>
                  <a:cubicBezTo>
                    <a:pt x="1587" y="6788"/>
                    <a:pt x="1789" y="7240"/>
                    <a:pt x="1789" y="7714"/>
                  </a:cubicBezTo>
                  <a:lnTo>
                    <a:pt x="1789" y="8225"/>
                  </a:lnTo>
                  <a:cubicBezTo>
                    <a:pt x="1789" y="8532"/>
                    <a:pt x="1946" y="8806"/>
                    <a:pt x="2182" y="8963"/>
                  </a:cubicBezTo>
                  <a:lnTo>
                    <a:pt x="2182" y="10222"/>
                  </a:lnTo>
                  <a:cubicBezTo>
                    <a:pt x="2182" y="10676"/>
                    <a:pt x="2550" y="11044"/>
                    <a:pt x="3004" y="11044"/>
                  </a:cubicBezTo>
                  <a:lnTo>
                    <a:pt x="4464" y="11044"/>
                  </a:lnTo>
                  <a:cubicBezTo>
                    <a:pt x="4918" y="11044"/>
                    <a:pt x="5286" y="10676"/>
                    <a:pt x="5286" y="10222"/>
                  </a:cubicBezTo>
                  <a:lnTo>
                    <a:pt x="5286" y="8963"/>
                  </a:lnTo>
                  <a:cubicBezTo>
                    <a:pt x="5521" y="8806"/>
                    <a:pt x="5679" y="8532"/>
                    <a:pt x="5679" y="8225"/>
                  </a:cubicBezTo>
                  <a:lnTo>
                    <a:pt x="5679" y="7715"/>
                  </a:lnTo>
                  <a:cubicBezTo>
                    <a:pt x="5679" y="7399"/>
                    <a:pt x="5769" y="7092"/>
                    <a:pt x="5934" y="6827"/>
                  </a:cubicBezTo>
                  <a:cubicBezTo>
                    <a:pt x="6097" y="7092"/>
                    <a:pt x="6188" y="7399"/>
                    <a:pt x="6188" y="7715"/>
                  </a:cubicBezTo>
                  <a:lnTo>
                    <a:pt x="6188" y="8225"/>
                  </a:lnTo>
                  <a:cubicBezTo>
                    <a:pt x="6188" y="8532"/>
                    <a:pt x="6354" y="8806"/>
                    <a:pt x="6604" y="8963"/>
                  </a:cubicBezTo>
                  <a:lnTo>
                    <a:pt x="6604" y="10222"/>
                  </a:lnTo>
                  <a:cubicBezTo>
                    <a:pt x="6604" y="10676"/>
                    <a:pt x="6973" y="11044"/>
                    <a:pt x="7426" y="11044"/>
                  </a:cubicBezTo>
                  <a:lnTo>
                    <a:pt x="8887" y="11044"/>
                  </a:lnTo>
                  <a:cubicBezTo>
                    <a:pt x="9341" y="11044"/>
                    <a:pt x="9707" y="10676"/>
                    <a:pt x="9707" y="10222"/>
                  </a:cubicBezTo>
                  <a:lnTo>
                    <a:pt x="9707" y="8963"/>
                  </a:lnTo>
                  <a:cubicBezTo>
                    <a:pt x="9944" y="8806"/>
                    <a:pt x="10101" y="8532"/>
                    <a:pt x="10101" y="8225"/>
                  </a:cubicBezTo>
                  <a:lnTo>
                    <a:pt x="10101" y="7714"/>
                  </a:lnTo>
                  <a:cubicBezTo>
                    <a:pt x="10101" y="7242"/>
                    <a:pt x="10303" y="6786"/>
                    <a:pt x="10655" y="6466"/>
                  </a:cubicBezTo>
                  <a:cubicBezTo>
                    <a:pt x="11425" y="5762"/>
                    <a:pt x="11869" y="4761"/>
                    <a:pt x="11869" y="3718"/>
                  </a:cubicBezTo>
                  <a:cubicBezTo>
                    <a:pt x="11862" y="2715"/>
                    <a:pt x="11470" y="1775"/>
                    <a:pt x="10757" y="1069"/>
                  </a:cubicBezTo>
                  <a:cubicBezTo>
                    <a:pt x="10055" y="381"/>
                    <a:pt x="9136" y="1"/>
                    <a:pt x="8156" y="1"/>
                  </a:cubicBezTo>
                  <a:cubicBezTo>
                    <a:pt x="8135" y="1"/>
                    <a:pt x="8114" y="1"/>
                    <a:pt x="8093" y="1"/>
                  </a:cubicBezTo>
                  <a:cubicBezTo>
                    <a:pt x="7313" y="12"/>
                    <a:pt x="6565" y="266"/>
                    <a:pt x="5945" y="725"/>
                  </a:cubicBezTo>
                  <a:cubicBezTo>
                    <a:pt x="5313" y="257"/>
                    <a:pt x="4553" y="0"/>
                    <a:pt x="3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5"/>
            <p:cNvSpPr/>
            <p:nvPr/>
          </p:nvSpPr>
          <p:spPr>
            <a:xfrm>
              <a:off x="1831863" y="1308400"/>
              <a:ext cx="34800" cy="99175"/>
            </a:xfrm>
            <a:custGeom>
              <a:avLst/>
              <a:gdLst/>
              <a:ahLst/>
              <a:cxnLst/>
              <a:rect l="l" t="t" r="r" b="b"/>
              <a:pathLst>
                <a:path w="1392" h="3967" extrusionOk="0">
                  <a:moveTo>
                    <a:pt x="286" y="1"/>
                  </a:moveTo>
                  <a:cubicBezTo>
                    <a:pt x="214" y="1"/>
                    <a:pt x="143" y="33"/>
                    <a:pt x="97" y="94"/>
                  </a:cubicBezTo>
                  <a:cubicBezTo>
                    <a:pt x="21" y="197"/>
                    <a:pt x="42" y="344"/>
                    <a:pt x="143" y="419"/>
                  </a:cubicBezTo>
                  <a:cubicBezTo>
                    <a:pt x="641" y="790"/>
                    <a:pt x="926" y="1358"/>
                    <a:pt x="926" y="1976"/>
                  </a:cubicBezTo>
                  <a:cubicBezTo>
                    <a:pt x="926" y="2595"/>
                    <a:pt x="628" y="3182"/>
                    <a:pt x="129" y="3544"/>
                  </a:cubicBezTo>
                  <a:cubicBezTo>
                    <a:pt x="23" y="3622"/>
                    <a:pt x="1" y="3767"/>
                    <a:pt x="77" y="3872"/>
                  </a:cubicBezTo>
                  <a:cubicBezTo>
                    <a:pt x="123" y="3935"/>
                    <a:pt x="193" y="3967"/>
                    <a:pt x="264" y="3967"/>
                  </a:cubicBezTo>
                  <a:cubicBezTo>
                    <a:pt x="312" y="3967"/>
                    <a:pt x="358" y="3954"/>
                    <a:pt x="401" y="3922"/>
                  </a:cubicBezTo>
                  <a:cubicBezTo>
                    <a:pt x="1021" y="3472"/>
                    <a:pt x="1391" y="2743"/>
                    <a:pt x="1391" y="1976"/>
                  </a:cubicBezTo>
                  <a:cubicBezTo>
                    <a:pt x="1391" y="1221"/>
                    <a:pt x="1030" y="501"/>
                    <a:pt x="425" y="47"/>
                  </a:cubicBezTo>
                  <a:cubicBezTo>
                    <a:pt x="383" y="16"/>
                    <a:pt x="33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5"/>
            <p:cNvSpPr/>
            <p:nvPr/>
          </p:nvSpPr>
          <p:spPr>
            <a:xfrm>
              <a:off x="1633863" y="1306875"/>
              <a:ext cx="36600" cy="102000"/>
            </a:xfrm>
            <a:custGeom>
              <a:avLst/>
              <a:gdLst/>
              <a:ahLst/>
              <a:cxnLst/>
              <a:rect l="l" t="t" r="r" b="b"/>
              <a:pathLst>
                <a:path w="1464" h="4080" extrusionOk="0">
                  <a:moveTo>
                    <a:pt x="1193" y="1"/>
                  </a:moveTo>
                  <a:cubicBezTo>
                    <a:pt x="1149" y="1"/>
                    <a:pt x="1104" y="14"/>
                    <a:pt x="1064" y="40"/>
                  </a:cubicBezTo>
                  <a:cubicBezTo>
                    <a:pt x="399" y="490"/>
                    <a:pt x="1" y="1238"/>
                    <a:pt x="1" y="2037"/>
                  </a:cubicBezTo>
                  <a:cubicBezTo>
                    <a:pt x="1" y="2843"/>
                    <a:pt x="403" y="3591"/>
                    <a:pt x="1069" y="4039"/>
                  </a:cubicBezTo>
                  <a:cubicBezTo>
                    <a:pt x="1108" y="4066"/>
                    <a:pt x="1154" y="4079"/>
                    <a:pt x="1199" y="4079"/>
                  </a:cubicBezTo>
                  <a:cubicBezTo>
                    <a:pt x="1273" y="4079"/>
                    <a:pt x="1347" y="4042"/>
                    <a:pt x="1393" y="3974"/>
                  </a:cubicBezTo>
                  <a:cubicBezTo>
                    <a:pt x="1463" y="3868"/>
                    <a:pt x="1436" y="3724"/>
                    <a:pt x="1330" y="3654"/>
                  </a:cubicBezTo>
                  <a:cubicBezTo>
                    <a:pt x="791" y="3293"/>
                    <a:pt x="469" y="2687"/>
                    <a:pt x="469" y="2037"/>
                  </a:cubicBezTo>
                  <a:cubicBezTo>
                    <a:pt x="469" y="1391"/>
                    <a:pt x="788" y="790"/>
                    <a:pt x="1325" y="427"/>
                  </a:cubicBezTo>
                  <a:cubicBezTo>
                    <a:pt x="1432" y="355"/>
                    <a:pt x="1460" y="210"/>
                    <a:pt x="1387" y="103"/>
                  </a:cubicBezTo>
                  <a:cubicBezTo>
                    <a:pt x="1342" y="37"/>
                    <a:pt x="1269" y="1"/>
                    <a:pt x="1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 name="Google Shape;604;p45"/>
          <p:cNvGrpSpPr/>
          <p:nvPr/>
        </p:nvGrpSpPr>
        <p:grpSpPr>
          <a:xfrm>
            <a:off x="6055036" y="1800896"/>
            <a:ext cx="520130" cy="522966"/>
            <a:chOff x="3532488" y="1306950"/>
            <a:chExt cx="294925" cy="296550"/>
          </a:xfrm>
        </p:grpSpPr>
        <p:sp>
          <p:nvSpPr>
            <p:cNvPr id="605" name="Google Shape;605;p45"/>
            <p:cNvSpPr/>
            <p:nvPr/>
          </p:nvSpPr>
          <p:spPr>
            <a:xfrm>
              <a:off x="3674213" y="1435100"/>
              <a:ext cx="11575" cy="11575"/>
            </a:xfrm>
            <a:custGeom>
              <a:avLst/>
              <a:gdLst/>
              <a:ahLst/>
              <a:cxnLst/>
              <a:rect l="l" t="t" r="r" b="b"/>
              <a:pathLst>
                <a:path w="463" h="463" extrusionOk="0">
                  <a:moveTo>
                    <a:pt x="232" y="0"/>
                  </a:moveTo>
                  <a:cubicBezTo>
                    <a:pt x="104" y="0"/>
                    <a:pt x="0" y="104"/>
                    <a:pt x="0" y="231"/>
                  </a:cubicBezTo>
                  <a:cubicBezTo>
                    <a:pt x="0" y="359"/>
                    <a:pt x="104" y="463"/>
                    <a:pt x="232" y="463"/>
                  </a:cubicBezTo>
                  <a:cubicBezTo>
                    <a:pt x="359" y="463"/>
                    <a:pt x="463" y="359"/>
                    <a:pt x="463" y="231"/>
                  </a:cubicBezTo>
                  <a:cubicBezTo>
                    <a:pt x="463" y="104"/>
                    <a:pt x="359"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5"/>
            <p:cNvSpPr/>
            <p:nvPr/>
          </p:nvSpPr>
          <p:spPr>
            <a:xfrm>
              <a:off x="3659588" y="1508250"/>
              <a:ext cx="11575" cy="11600"/>
            </a:xfrm>
            <a:custGeom>
              <a:avLst/>
              <a:gdLst/>
              <a:ahLst/>
              <a:cxnLst/>
              <a:rect l="l" t="t" r="r" b="b"/>
              <a:pathLst>
                <a:path w="463" h="464" extrusionOk="0">
                  <a:moveTo>
                    <a:pt x="232" y="1"/>
                  </a:moveTo>
                  <a:cubicBezTo>
                    <a:pt x="104" y="1"/>
                    <a:pt x="0" y="105"/>
                    <a:pt x="0" y="232"/>
                  </a:cubicBezTo>
                  <a:cubicBezTo>
                    <a:pt x="0" y="360"/>
                    <a:pt x="104" y="464"/>
                    <a:pt x="232" y="464"/>
                  </a:cubicBezTo>
                  <a:cubicBezTo>
                    <a:pt x="359" y="464"/>
                    <a:pt x="463" y="360"/>
                    <a:pt x="463" y="232"/>
                  </a:cubicBezTo>
                  <a:cubicBezTo>
                    <a:pt x="463" y="105"/>
                    <a:pt x="359" y="1"/>
                    <a:pt x="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5"/>
            <p:cNvSpPr/>
            <p:nvPr/>
          </p:nvSpPr>
          <p:spPr>
            <a:xfrm>
              <a:off x="3688838" y="1508250"/>
              <a:ext cx="11575" cy="11600"/>
            </a:xfrm>
            <a:custGeom>
              <a:avLst/>
              <a:gdLst/>
              <a:ahLst/>
              <a:cxnLst/>
              <a:rect l="l" t="t" r="r" b="b"/>
              <a:pathLst>
                <a:path w="463" h="464" extrusionOk="0">
                  <a:moveTo>
                    <a:pt x="232" y="1"/>
                  </a:moveTo>
                  <a:cubicBezTo>
                    <a:pt x="104" y="1"/>
                    <a:pt x="0" y="105"/>
                    <a:pt x="0" y="232"/>
                  </a:cubicBezTo>
                  <a:cubicBezTo>
                    <a:pt x="0" y="360"/>
                    <a:pt x="104" y="464"/>
                    <a:pt x="232" y="464"/>
                  </a:cubicBezTo>
                  <a:cubicBezTo>
                    <a:pt x="359" y="464"/>
                    <a:pt x="463" y="360"/>
                    <a:pt x="463" y="232"/>
                  </a:cubicBezTo>
                  <a:cubicBezTo>
                    <a:pt x="463" y="105"/>
                    <a:pt x="359" y="1"/>
                    <a:pt x="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5"/>
            <p:cNvSpPr/>
            <p:nvPr/>
          </p:nvSpPr>
          <p:spPr>
            <a:xfrm>
              <a:off x="3532488" y="1361025"/>
              <a:ext cx="294925" cy="242475"/>
            </a:xfrm>
            <a:custGeom>
              <a:avLst/>
              <a:gdLst/>
              <a:ahLst/>
              <a:cxnLst/>
              <a:rect l="l" t="t" r="r" b="b"/>
              <a:pathLst>
                <a:path w="11797" h="9699" extrusionOk="0">
                  <a:moveTo>
                    <a:pt x="3734" y="821"/>
                  </a:moveTo>
                  <a:lnTo>
                    <a:pt x="3734" y="821"/>
                  </a:lnTo>
                  <a:cubicBezTo>
                    <a:pt x="3688" y="862"/>
                    <a:pt x="3642" y="904"/>
                    <a:pt x="3597" y="947"/>
                  </a:cubicBezTo>
                  <a:cubicBezTo>
                    <a:pt x="2992" y="1552"/>
                    <a:pt x="2650" y="2352"/>
                    <a:pt x="2633" y="3202"/>
                  </a:cubicBezTo>
                  <a:cubicBezTo>
                    <a:pt x="2616" y="4048"/>
                    <a:pt x="2929" y="4866"/>
                    <a:pt x="3501" y="5483"/>
                  </a:cubicBezTo>
                  <a:cubicBezTo>
                    <a:pt x="2315" y="5025"/>
                    <a:pt x="1278" y="4231"/>
                    <a:pt x="521" y="3194"/>
                  </a:cubicBezTo>
                  <a:cubicBezTo>
                    <a:pt x="1333" y="2082"/>
                    <a:pt x="2463" y="1260"/>
                    <a:pt x="3734" y="821"/>
                  </a:cubicBezTo>
                  <a:close/>
                  <a:moveTo>
                    <a:pt x="8078" y="823"/>
                  </a:moveTo>
                  <a:cubicBezTo>
                    <a:pt x="9346" y="1262"/>
                    <a:pt x="10471" y="2082"/>
                    <a:pt x="11284" y="3193"/>
                  </a:cubicBezTo>
                  <a:cubicBezTo>
                    <a:pt x="10523" y="4233"/>
                    <a:pt x="9490" y="5025"/>
                    <a:pt x="8305" y="5483"/>
                  </a:cubicBezTo>
                  <a:cubicBezTo>
                    <a:pt x="8861" y="4881"/>
                    <a:pt x="9174" y="4089"/>
                    <a:pt x="9174" y="3265"/>
                  </a:cubicBezTo>
                  <a:cubicBezTo>
                    <a:pt x="9174" y="2382"/>
                    <a:pt x="8826" y="1554"/>
                    <a:pt x="8198" y="936"/>
                  </a:cubicBezTo>
                  <a:cubicBezTo>
                    <a:pt x="8159" y="897"/>
                    <a:pt x="8120" y="860"/>
                    <a:pt x="8078" y="823"/>
                  </a:cubicBezTo>
                  <a:close/>
                  <a:moveTo>
                    <a:pt x="5910" y="464"/>
                  </a:moveTo>
                  <a:cubicBezTo>
                    <a:pt x="6650" y="464"/>
                    <a:pt x="7345" y="751"/>
                    <a:pt x="7872" y="1275"/>
                  </a:cubicBezTo>
                  <a:cubicBezTo>
                    <a:pt x="8409" y="1806"/>
                    <a:pt x="8705" y="2517"/>
                    <a:pt x="8705" y="3276"/>
                  </a:cubicBezTo>
                  <a:cubicBezTo>
                    <a:pt x="8705" y="4063"/>
                    <a:pt x="8372" y="4820"/>
                    <a:pt x="7791" y="5351"/>
                  </a:cubicBezTo>
                  <a:cubicBezTo>
                    <a:pt x="7641" y="5490"/>
                    <a:pt x="7513" y="5649"/>
                    <a:pt x="7415" y="5825"/>
                  </a:cubicBezTo>
                  <a:cubicBezTo>
                    <a:pt x="7402" y="5842"/>
                    <a:pt x="7393" y="5858"/>
                    <a:pt x="7387" y="5875"/>
                  </a:cubicBezTo>
                  <a:cubicBezTo>
                    <a:pt x="7245" y="6145"/>
                    <a:pt x="7169" y="6449"/>
                    <a:pt x="7169" y="6760"/>
                  </a:cubicBezTo>
                  <a:lnTo>
                    <a:pt x="7169" y="7210"/>
                  </a:lnTo>
                  <a:cubicBezTo>
                    <a:pt x="7169" y="7395"/>
                    <a:pt x="7019" y="7545"/>
                    <a:pt x="6834" y="7545"/>
                  </a:cubicBezTo>
                  <a:lnTo>
                    <a:pt x="4982" y="7545"/>
                  </a:lnTo>
                  <a:cubicBezTo>
                    <a:pt x="4797" y="7545"/>
                    <a:pt x="4647" y="7395"/>
                    <a:pt x="4647" y="7210"/>
                  </a:cubicBezTo>
                  <a:lnTo>
                    <a:pt x="4647" y="6760"/>
                  </a:lnTo>
                  <a:cubicBezTo>
                    <a:pt x="4647" y="6223"/>
                    <a:pt x="4421" y="5712"/>
                    <a:pt x="4029" y="5353"/>
                  </a:cubicBezTo>
                  <a:cubicBezTo>
                    <a:pt x="3431" y="4807"/>
                    <a:pt x="3096" y="4029"/>
                    <a:pt x="3112" y="3219"/>
                  </a:cubicBezTo>
                  <a:cubicBezTo>
                    <a:pt x="3140" y="1721"/>
                    <a:pt x="4375" y="484"/>
                    <a:pt x="5869" y="464"/>
                  </a:cubicBezTo>
                  <a:close/>
                  <a:moveTo>
                    <a:pt x="6822" y="7986"/>
                  </a:moveTo>
                  <a:lnTo>
                    <a:pt x="6822" y="8930"/>
                  </a:lnTo>
                  <a:cubicBezTo>
                    <a:pt x="6824" y="9087"/>
                    <a:pt x="6697" y="9211"/>
                    <a:pt x="6541" y="9211"/>
                  </a:cubicBezTo>
                  <a:lnTo>
                    <a:pt x="5277" y="9211"/>
                  </a:lnTo>
                  <a:cubicBezTo>
                    <a:pt x="5121" y="9211"/>
                    <a:pt x="4993" y="9087"/>
                    <a:pt x="4993" y="8930"/>
                  </a:cubicBezTo>
                  <a:lnTo>
                    <a:pt x="4993" y="7986"/>
                  </a:lnTo>
                  <a:close/>
                  <a:moveTo>
                    <a:pt x="5838" y="1"/>
                  </a:moveTo>
                  <a:cubicBezTo>
                    <a:pt x="3531" y="18"/>
                    <a:pt x="1372" y="1160"/>
                    <a:pt x="56" y="3070"/>
                  </a:cubicBezTo>
                  <a:cubicBezTo>
                    <a:pt x="0" y="3148"/>
                    <a:pt x="0" y="3256"/>
                    <a:pt x="56" y="3333"/>
                  </a:cubicBezTo>
                  <a:cubicBezTo>
                    <a:pt x="1011" y="4720"/>
                    <a:pt x="2420" y="5720"/>
                    <a:pt x="4031" y="6157"/>
                  </a:cubicBezTo>
                  <a:cubicBezTo>
                    <a:pt x="4116" y="6344"/>
                    <a:pt x="4162" y="6551"/>
                    <a:pt x="4162" y="6760"/>
                  </a:cubicBezTo>
                  <a:lnTo>
                    <a:pt x="4162" y="7210"/>
                  </a:lnTo>
                  <a:cubicBezTo>
                    <a:pt x="4162" y="7482"/>
                    <a:pt x="4301" y="7726"/>
                    <a:pt x="4510" y="7869"/>
                  </a:cubicBezTo>
                  <a:lnTo>
                    <a:pt x="4510" y="8952"/>
                  </a:lnTo>
                  <a:cubicBezTo>
                    <a:pt x="4510" y="9363"/>
                    <a:pt x="4843" y="9698"/>
                    <a:pt x="5254" y="9698"/>
                  </a:cubicBezTo>
                  <a:lnTo>
                    <a:pt x="6545" y="9698"/>
                  </a:lnTo>
                  <a:cubicBezTo>
                    <a:pt x="6956" y="9698"/>
                    <a:pt x="7289" y="9365"/>
                    <a:pt x="7289" y="8952"/>
                  </a:cubicBezTo>
                  <a:lnTo>
                    <a:pt x="7289" y="7869"/>
                  </a:lnTo>
                  <a:cubicBezTo>
                    <a:pt x="7498" y="7726"/>
                    <a:pt x="7637" y="7482"/>
                    <a:pt x="7637" y="7210"/>
                  </a:cubicBezTo>
                  <a:lnTo>
                    <a:pt x="7637" y="6760"/>
                  </a:lnTo>
                  <a:cubicBezTo>
                    <a:pt x="7637" y="6551"/>
                    <a:pt x="7683" y="6344"/>
                    <a:pt x="7770" y="6157"/>
                  </a:cubicBezTo>
                  <a:cubicBezTo>
                    <a:pt x="9381" y="5720"/>
                    <a:pt x="10788" y="4720"/>
                    <a:pt x="11747" y="3333"/>
                  </a:cubicBezTo>
                  <a:cubicBezTo>
                    <a:pt x="11797" y="3256"/>
                    <a:pt x="11797" y="3150"/>
                    <a:pt x="11741" y="3072"/>
                  </a:cubicBezTo>
                  <a:cubicBezTo>
                    <a:pt x="10416" y="1149"/>
                    <a:pt x="8235" y="1"/>
                    <a:pt x="5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5"/>
            <p:cNvSpPr/>
            <p:nvPr/>
          </p:nvSpPr>
          <p:spPr>
            <a:xfrm>
              <a:off x="3628763" y="1389650"/>
              <a:ext cx="102575" cy="102525"/>
            </a:xfrm>
            <a:custGeom>
              <a:avLst/>
              <a:gdLst/>
              <a:ahLst/>
              <a:cxnLst/>
              <a:rect l="l" t="t" r="r" b="b"/>
              <a:pathLst>
                <a:path w="4103" h="4101" extrusionOk="0">
                  <a:moveTo>
                    <a:pt x="2050" y="463"/>
                  </a:moveTo>
                  <a:cubicBezTo>
                    <a:pt x="2925" y="463"/>
                    <a:pt x="3638" y="1176"/>
                    <a:pt x="3638" y="2049"/>
                  </a:cubicBezTo>
                  <a:cubicBezTo>
                    <a:pt x="3638" y="2925"/>
                    <a:pt x="2927" y="3638"/>
                    <a:pt x="2050" y="3638"/>
                  </a:cubicBezTo>
                  <a:cubicBezTo>
                    <a:pt x="1176" y="3638"/>
                    <a:pt x="463" y="2925"/>
                    <a:pt x="463" y="2049"/>
                  </a:cubicBezTo>
                  <a:cubicBezTo>
                    <a:pt x="463" y="1176"/>
                    <a:pt x="1176" y="463"/>
                    <a:pt x="2050" y="463"/>
                  </a:cubicBezTo>
                  <a:close/>
                  <a:moveTo>
                    <a:pt x="2050" y="0"/>
                  </a:moveTo>
                  <a:cubicBezTo>
                    <a:pt x="918" y="0"/>
                    <a:pt x="0" y="920"/>
                    <a:pt x="0" y="2049"/>
                  </a:cubicBezTo>
                  <a:cubicBezTo>
                    <a:pt x="0" y="3181"/>
                    <a:pt x="920" y="4101"/>
                    <a:pt x="2050" y="4101"/>
                  </a:cubicBezTo>
                  <a:cubicBezTo>
                    <a:pt x="3179" y="4101"/>
                    <a:pt x="4101" y="3179"/>
                    <a:pt x="4101" y="2049"/>
                  </a:cubicBezTo>
                  <a:cubicBezTo>
                    <a:pt x="4103" y="918"/>
                    <a:pt x="3181" y="0"/>
                    <a:pt x="2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5"/>
            <p:cNvSpPr/>
            <p:nvPr/>
          </p:nvSpPr>
          <p:spPr>
            <a:xfrm>
              <a:off x="3674713" y="1306950"/>
              <a:ext cx="11600" cy="36725"/>
            </a:xfrm>
            <a:custGeom>
              <a:avLst/>
              <a:gdLst/>
              <a:ahLst/>
              <a:cxnLst/>
              <a:rect l="l" t="t" r="r" b="b"/>
              <a:pathLst>
                <a:path w="464" h="1469" extrusionOk="0">
                  <a:moveTo>
                    <a:pt x="235" y="1"/>
                  </a:moveTo>
                  <a:cubicBezTo>
                    <a:pt x="223" y="1"/>
                    <a:pt x="211" y="2"/>
                    <a:pt x="199" y="3"/>
                  </a:cubicBezTo>
                  <a:cubicBezTo>
                    <a:pt x="82" y="18"/>
                    <a:pt x="0" y="124"/>
                    <a:pt x="0" y="239"/>
                  </a:cubicBezTo>
                  <a:lnTo>
                    <a:pt x="0" y="1229"/>
                  </a:lnTo>
                  <a:cubicBezTo>
                    <a:pt x="0" y="1346"/>
                    <a:pt x="84" y="1449"/>
                    <a:pt x="199" y="1466"/>
                  </a:cubicBezTo>
                  <a:cubicBezTo>
                    <a:pt x="210" y="1468"/>
                    <a:pt x="221" y="1468"/>
                    <a:pt x="232" y="1468"/>
                  </a:cubicBezTo>
                  <a:cubicBezTo>
                    <a:pt x="360" y="1468"/>
                    <a:pt x="463" y="1364"/>
                    <a:pt x="463" y="1236"/>
                  </a:cubicBezTo>
                  <a:lnTo>
                    <a:pt x="463" y="231"/>
                  </a:lnTo>
                  <a:cubicBezTo>
                    <a:pt x="463" y="104"/>
                    <a:pt x="361"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5"/>
            <p:cNvSpPr/>
            <p:nvPr/>
          </p:nvSpPr>
          <p:spPr>
            <a:xfrm>
              <a:off x="3697288" y="1324750"/>
              <a:ext cx="30525" cy="29325"/>
            </a:xfrm>
            <a:custGeom>
              <a:avLst/>
              <a:gdLst/>
              <a:ahLst/>
              <a:cxnLst/>
              <a:rect l="l" t="t" r="r" b="b"/>
              <a:pathLst>
                <a:path w="1221" h="1173" extrusionOk="0">
                  <a:moveTo>
                    <a:pt x="965" y="1"/>
                  </a:moveTo>
                  <a:cubicBezTo>
                    <a:pt x="905" y="1"/>
                    <a:pt x="846" y="24"/>
                    <a:pt x="801" y="69"/>
                  </a:cubicBezTo>
                  <a:lnTo>
                    <a:pt x="90" y="778"/>
                  </a:lnTo>
                  <a:cubicBezTo>
                    <a:pt x="1" y="869"/>
                    <a:pt x="1" y="1015"/>
                    <a:pt x="90" y="1106"/>
                  </a:cubicBezTo>
                  <a:cubicBezTo>
                    <a:pt x="136" y="1152"/>
                    <a:pt x="195" y="1172"/>
                    <a:pt x="255" y="1172"/>
                  </a:cubicBezTo>
                  <a:cubicBezTo>
                    <a:pt x="316" y="1172"/>
                    <a:pt x="373" y="1148"/>
                    <a:pt x="419" y="1106"/>
                  </a:cubicBezTo>
                  <a:lnTo>
                    <a:pt x="1130" y="395"/>
                  </a:lnTo>
                  <a:cubicBezTo>
                    <a:pt x="1221" y="304"/>
                    <a:pt x="1221" y="158"/>
                    <a:pt x="1128" y="69"/>
                  </a:cubicBezTo>
                  <a:cubicBezTo>
                    <a:pt x="1083" y="24"/>
                    <a:pt x="1024"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5"/>
            <p:cNvSpPr/>
            <p:nvPr/>
          </p:nvSpPr>
          <p:spPr>
            <a:xfrm>
              <a:off x="3632263" y="1324750"/>
              <a:ext cx="30450" cy="29325"/>
            </a:xfrm>
            <a:custGeom>
              <a:avLst/>
              <a:gdLst/>
              <a:ahLst/>
              <a:cxnLst/>
              <a:rect l="l" t="t" r="r" b="b"/>
              <a:pathLst>
                <a:path w="1218" h="1173" extrusionOk="0">
                  <a:moveTo>
                    <a:pt x="254" y="1"/>
                  </a:moveTo>
                  <a:cubicBezTo>
                    <a:pt x="195" y="1"/>
                    <a:pt x="136" y="23"/>
                    <a:pt x="92" y="67"/>
                  </a:cubicBezTo>
                  <a:cubicBezTo>
                    <a:pt x="1" y="158"/>
                    <a:pt x="1" y="304"/>
                    <a:pt x="92" y="395"/>
                  </a:cubicBezTo>
                  <a:lnTo>
                    <a:pt x="801" y="1106"/>
                  </a:lnTo>
                  <a:cubicBezTo>
                    <a:pt x="847" y="1152"/>
                    <a:pt x="906" y="1172"/>
                    <a:pt x="965" y="1172"/>
                  </a:cubicBezTo>
                  <a:cubicBezTo>
                    <a:pt x="1026" y="1172"/>
                    <a:pt x="1084" y="1148"/>
                    <a:pt x="1130" y="1106"/>
                  </a:cubicBezTo>
                  <a:cubicBezTo>
                    <a:pt x="1217" y="1015"/>
                    <a:pt x="1217" y="869"/>
                    <a:pt x="1128" y="778"/>
                  </a:cubicBezTo>
                  <a:lnTo>
                    <a:pt x="417" y="67"/>
                  </a:lnTo>
                  <a:cubicBezTo>
                    <a:pt x="372" y="23"/>
                    <a:pt x="313"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 name="Google Shape;613;p45"/>
          <p:cNvSpPr txBox="1">
            <a:spLocks noGrp="1"/>
          </p:cNvSpPr>
          <p:nvPr>
            <p:ph type="title"/>
          </p:nvPr>
        </p:nvSpPr>
        <p:spPr>
          <a:xfrm>
            <a:off x="1625549" y="2331169"/>
            <a:ext cx="28047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BIÓNICA</a:t>
            </a:r>
            <a:endParaRPr dirty="0"/>
          </a:p>
        </p:txBody>
      </p:sp>
      <p:sp>
        <p:nvSpPr>
          <p:cNvPr id="614" name="Google Shape;614;p45"/>
          <p:cNvSpPr txBox="1">
            <a:spLocks noGrp="1"/>
          </p:cNvSpPr>
          <p:nvPr>
            <p:ph type="title" idx="2"/>
          </p:nvPr>
        </p:nvSpPr>
        <p:spPr>
          <a:xfrm>
            <a:off x="4870086" y="2331169"/>
            <a:ext cx="28047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CONTROL</a:t>
            </a:r>
            <a:endParaRPr dirty="0"/>
          </a:p>
        </p:txBody>
      </p:sp>
      <p:sp>
        <p:nvSpPr>
          <p:cNvPr id="616" name="Google Shape;616;p45"/>
          <p:cNvSpPr txBox="1">
            <a:spLocks noGrp="1"/>
          </p:cNvSpPr>
          <p:nvPr>
            <p:ph type="subTitle" idx="3"/>
          </p:nvPr>
        </p:nvSpPr>
        <p:spPr>
          <a:xfrm>
            <a:off x="1454329" y="2776819"/>
            <a:ext cx="3147139" cy="199092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200" dirty="0"/>
              <a:t>El CAD en prótesis permite diseños personalizados, simulaciones de movimiento y la integración con bioseñales. Esto resulta en dispositivos más cómodos, funcionales y receptivos, adaptados a las necesidades específicas de cada usuario, optimizando el proceso de diseño y mejorando la calidad final de las prótesis.</a:t>
            </a:r>
            <a:endParaRPr sz="1200" dirty="0"/>
          </a:p>
        </p:txBody>
      </p:sp>
      <p:sp>
        <p:nvSpPr>
          <p:cNvPr id="617" name="Google Shape;617;p45"/>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618" name="Google Shape;618;p45">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5">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5"/>
          <p:cNvSpPr/>
          <p:nvPr/>
        </p:nvSpPr>
        <p:spPr>
          <a:xfrm>
            <a:off x="374425" y="243175"/>
            <a:ext cx="278100" cy="278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21" name="Google Shape;621;p45"/>
          <p:cNvPicPr preferRelativeResize="0"/>
          <p:nvPr/>
        </p:nvPicPr>
        <p:blipFill rotWithShape="1">
          <a:blip r:embed="rId3">
            <a:alphaModFix amt="75000"/>
          </a:blip>
          <a:srcRect t="19" b="19"/>
          <a:stretch/>
        </p:blipFill>
        <p:spPr>
          <a:xfrm rot="-1655849">
            <a:off x="1433659" y="3416896"/>
            <a:ext cx="2803727" cy="2701701"/>
          </a:xfrm>
          <a:prstGeom prst="rect">
            <a:avLst/>
          </a:prstGeom>
          <a:noFill/>
          <a:ln>
            <a:noFill/>
          </a:ln>
        </p:spPr>
      </p:pic>
      <p:pic>
        <p:nvPicPr>
          <p:cNvPr id="622" name="Google Shape;622;p45"/>
          <p:cNvPicPr preferRelativeResize="0"/>
          <p:nvPr/>
        </p:nvPicPr>
        <p:blipFill rotWithShape="1">
          <a:blip r:embed="rId3">
            <a:alphaModFix amt="69000"/>
          </a:blip>
          <a:srcRect t="19" b="19"/>
          <a:stretch/>
        </p:blipFill>
        <p:spPr>
          <a:xfrm rot="9252124">
            <a:off x="4870573" y="-880553"/>
            <a:ext cx="2803726" cy="2701700"/>
          </a:xfrm>
          <a:prstGeom prst="rect">
            <a:avLst/>
          </a:prstGeom>
          <a:noFill/>
          <a:ln>
            <a:noFill/>
          </a:ln>
        </p:spPr>
      </p:pic>
      <p:sp>
        <p:nvSpPr>
          <p:cNvPr id="2" name="Google Shape;530;p41">
            <a:extLst>
              <a:ext uri="{FF2B5EF4-FFF2-40B4-BE49-F238E27FC236}">
                <a16:creationId xmlns:a16="http://schemas.microsoft.com/office/drawing/2014/main" id="{83AB973C-E5AF-0238-61A5-183B3B7F249E}"/>
              </a:ext>
            </a:extLst>
          </p:cNvPr>
          <p:cNvSpPr txBox="1">
            <a:spLocks/>
          </p:cNvSpPr>
          <p:nvPr/>
        </p:nvSpPr>
        <p:spPr>
          <a:xfrm>
            <a:off x="2003400" y="411548"/>
            <a:ext cx="5137200" cy="92564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Krona One"/>
              <a:buNone/>
              <a:defRPr sz="2400" b="0" i="0" u="none" strike="noStrike" cap="none">
                <a:solidFill>
                  <a:schemeClr val="dk1"/>
                </a:solidFill>
                <a:latin typeface="Krona One"/>
                <a:ea typeface="Krona One"/>
                <a:cs typeface="Krona One"/>
                <a:sym typeface="Krona One"/>
              </a:defRPr>
            </a:lvl1pPr>
            <a:lvl2pPr marR="0" lvl="1"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2pPr>
            <a:lvl3pPr marR="0" lvl="2"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3pPr>
            <a:lvl4pPr marR="0" lvl="3"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4pPr>
            <a:lvl5pPr marR="0" lvl="4"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5pPr>
            <a:lvl6pPr marR="0" lvl="5"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6pPr>
            <a:lvl7pPr marR="0" lvl="6"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7pPr>
            <a:lvl8pPr marR="0" lvl="7"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8pPr>
            <a:lvl9pPr marR="0" lvl="8"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9pPr>
          </a:lstStyle>
          <a:p>
            <a:r>
              <a:rPr lang="es-MX" sz="1600" dirty="0"/>
              <a:t>¿ QUE VENTAJAS OFRECEN EN CUANTO A LAS ÁREAS, CIENCIAS E INGENIERA QUE LO UTILIZAN ?</a:t>
            </a:r>
          </a:p>
        </p:txBody>
      </p:sp>
      <p:sp>
        <p:nvSpPr>
          <p:cNvPr id="5" name="Google Shape;616;p45">
            <a:extLst>
              <a:ext uri="{FF2B5EF4-FFF2-40B4-BE49-F238E27FC236}">
                <a16:creationId xmlns:a16="http://schemas.microsoft.com/office/drawing/2014/main" id="{9039ACE5-47A2-3EFD-466A-D7482620A0A2}"/>
              </a:ext>
            </a:extLst>
          </p:cNvPr>
          <p:cNvSpPr txBox="1">
            <a:spLocks/>
          </p:cNvSpPr>
          <p:nvPr/>
        </p:nvSpPr>
        <p:spPr>
          <a:xfrm>
            <a:off x="4751826" y="2777805"/>
            <a:ext cx="3147139" cy="19909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800"/>
              <a:buFont typeface="Arimo"/>
              <a:buNone/>
              <a:defRPr sz="1400" b="0" i="0" u="none" strike="noStrike" cap="none">
                <a:solidFill>
                  <a:schemeClr val="dk1"/>
                </a:solidFill>
                <a:latin typeface="Arimo"/>
                <a:ea typeface="Arimo"/>
                <a:cs typeface="Arimo"/>
                <a:sym typeface="Arimo"/>
              </a:defRPr>
            </a:lvl1pPr>
            <a:lvl2pPr marL="914400" marR="0" lvl="1" indent="-317500" algn="ctr" rtl="0">
              <a:lnSpc>
                <a:spcPct val="100000"/>
              </a:lnSpc>
              <a:spcBef>
                <a:spcPts val="0"/>
              </a:spcBef>
              <a:spcAft>
                <a:spcPts val="0"/>
              </a:spcAft>
              <a:buClr>
                <a:schemeClr val="dk1"/>
              </a:buClr>
              <a:buSzPts val="2800"/>
              <a:buFont typeface="Arimo"/>
              <a:buNone/>
              <a:defRPr sz="2800" b="0" i="0" u="none" strike="noStrike" cap="none">
                <a:solidFill>
                  <a:schemeClr val="dk1"/>
                </a:solidFill>
                <a:latin typeface="Arimo"/>
                <a:ea typeface="Arimo"/>
                <a:cs typeface="Arimo"/>
                <a:sym typeface="Arimo"/>
              </a:defRPr>
            </a:lvl2pPr>
            <a:lvl3pPr marL="1371600" marR="0" lvl="2" indent="-317500" algn="ctr" rtl="0">
              <a:lnSpc>
                <a:spcPct val="100000"/>
              </a:lnSpc>
              <a:spcBef>
                <a:spcPts val="0"/>
              </a:spcBef>
              <a:spcAft>
                <a:spcPts val="0"/>
              </a:spcAft>
              <a:buClr>
                <a:schemeClr val="dk1"/>
              </a:buClr>
              <a:buSzPts val="2800"/>
              <a:buFont typeface="Arimo"/>
              <a:buNone/>
              <a:defRPr sz="2800" b="0" i="0" u="none" strike="noStrike" cap="none">
                <a:solidFill>
                  <a:schemeClr val="dk1"/>
                </a:solidFill>
                <a:latin typeface="Arimo"/>
                <a:ea typeface="Arimo"/>
                <a:cs typeface="Arimo"/>
                <a:sym typeface="Arimo"/>
              </a:defRPr>
            </a:lvl3pPr>
            <a:lvl4pPr marL="1828800" marR="0" lvl="3" indent="-317500" algn="ctr" rtl="0">
              <a:lnSpc>
                <a:spcPct val="100000"/>
              </a:lnSpc>
              <a:spcBef>
                <a:spcPts val="0"/>
              </a:spcBef>
              <a:spcAft>
                <a:spcPts val="0"/>
              </a:spcAft>
              <a:buClr>
                <a:schemeClr val="dk1"/>
              </a:buClr>
              <a:buSzPts val="2800"/>
              <a:buFont typeface="Arimo"/>
              <a:buNone/>
              <a:defRPr sz="2800" b="0" i="0" u="none" strike="noStrike" cap="none">
                <a:solidFill>
                  <a:schemeClr val="dk1"/>
                </a:solidFill>
                <a:latin typeface="Arimo"/>
                <a:ea typeface="Arimo"/>
                <a:cs typeface="Arimo"/>
                <a:sym typeface="Arimo"/>
              </a:defRPr>
            </a:lvl4pPr>
            <a:lvl5pPr marL="2286000" marR="0" lvl="4" indent="-317500" algn="ctr" rtl="0">
              <a:lnSpc>
                <a:spcPct val="100000"/>
              </a:lnSpc>
              <a:spcBef>
                <a:spcPts val="0"/>
              </a:spcBef>
              <a:spcAft>
                <a:spcPts val="0"/>
              </a:spcAft>
              <a:buClr>
                <a:schemeClr val="dk1"/>
              </a:buClr>
              <a:buSzPts val="2800"/>
              <a:buFont typeface="Arimo"/>
              <a:buNone/>
              <a:defRPr sz="2800" b="0" i="0" u="none" strike="noStrike" cap="none">
                <a:solidFill>
                  <a:schemeClr val="dk1"/>
                </a:solidFill>
                <a:latin typeface="Arimo"/>
                <a:ea typeface="Arimo"/>
                <a:cs typeface="Arimo"/>
                <a:sym typeface="Arimo"/>
              </a:defRPr>
            </a:lvl5pPr>
            <a:lvl6pPr marL="2743200" marR="0" lvl="5" indent="-317500" algn="ctr" rtl="0">
              <a:lnSpc>
                <a:spcPct val="100000"/>
              </a:lnSpc>
              <a:spcBef>
                <a:spcPts val="0"/>
              </a:spcBef>
              <a:spcAft>
                <a:spcPts val="0"/>
              </a:spcAft>
              <a:buClr>
                <a:schemeClr val="dk1"/>
              </a:buClr>
              <a:buSzPts val="2800"/>
              <a:buFont typeface="Arimo"/>
              <a:buNone/>
              <a:defRPr sz="2800" b="0" i="0" u="none" strike="noStrike" cap="none">
                <a:solidFill>
                  <a:schemeClr val="dk1"/>
                </a:solidFill>
                <a:latin typeface="Arimo"/>
                <a:ea typeface="Arimo"/>
                <a:cs typeface="Arimo"/>
                <a:sym typeface="Arimo"/>
              </a:defRPr>
            </a:lvl6pPr>
            <a:lvl7pPr marL="3200400" marR="0" lvl="6" indent="-317500" algn="ctr" rtl="0">
              <a:lnSpc>
                <a:spcPct val="100000"/>
              </a:lnSpc>
              <a:spcBef>
                <a:spcPts val="0"/>
              </a:spcBef>
              <a:spcAft>
                <a:spcPts val="0"/>
              </a:spcAft>
              <a:buClr>
                <a:schemeClr val="dk1"/>
              </a:buClr>
              <a:buSzPts val="2800"/>
              <a:buFont typeface="Arimo"/>
              <a:buNone/>
              <a:defRPr sz="2800" b="0" i="0" u="none" strike="noStrike" cap="none">
                <a:solidFill>
                  <a:schemeClr val="dk1"/>
                </a:solidFill>
                <a:latin typeface="Arimo"/>
                <a:ea typeface="Arimo"/>
                <a:cs typeface="Arimo"/>
                <a:sym typeface="Arimo"/>
              </a:defRPr>
            </a:lvl7pPr>
            <a:lvl8pPr marL="3657600" marR="0" lvl="7" indent="-317500" algn="ctr" rtl="0">
              <a:lnSpc>
                <a:spcPct val="100000"/>
              </a:lnSpc>
              <a:spcBef>
                <a:spcPts val="0"/>
              </a:spcBef>
              <a:spcAft>
                <a:spcPts val="0"/>
              </a:spcAft>
              <a:buClr>
                <a:schemeClr val="dk1"/>
              </a:buClr>
              <a:buSzPts val="2800"/>
              <a:buFont typeface="Arimo"/>
              <a:buNone/>
              <a:defRPr sz="2800" b="0" i="0" u="none" strike="noStrike" cap="none">
                <a:solidFill>
                  <a:schemeClr val="dk1"/>
                </a:solidFill>
                <a:latin typeface="Arimo"/>
                <a:ea typeface="Arimo"/>
                <a:cs typeface="Arimo"/>
                <a:sym typeface="Arimo"/>
              </a:defRPr>
            </a:lvl8pPr>
            <a:lvl9pPr marL="4114800" marR="0" lvl="8" indent="-317500" algn="ctr" rtl="0">
              <a:lnSpc>
                <a:spcPct val="100000"/>
              </a:lnSpc>
              <a:spcBef>
                <a:spcPts val="0"/>
              </a:spcBef>
              <a:spcAft>
                <a:spcPts val="0"/>
              </a:spcAft>
              <a:buClr>
                <a:schemeClr val="dk1"/>
              </a:buClr>
              <a:buSzPts val="2800"/>
              <a:buFont typeface="Arimo"/>
              <a:buNone/>
              <a:defRPr sz="2800" b="0" i="0" u="none" strike="noStrike" cap="none">
                <a:solidFill>
                  <a:schemeClr val="dk1"/>
                </a:solidFill>
                <a:latin typeface="Arimo"/>
                <a:ea typeface="Arimo"/>
                <a:cs typeface="Arimo"/>
                <a:sym typeface="Arimo"/>
              </a:defRPr>
            </a:lvl9pPr>
          </a:lstStyle>
          <a:p>
            <a:pPr marL="0" indent="0"/>
            <a:r>
              <a:rPr lang="es-MX" sz="1200" dirty="0"/>
              <a:t>El CAD en sistemas de control ofrece prototipado virtual, simulación de sistemas complejos e integración con hardware y software de control. Esto permite probar y ajustar diseños sin prototipos físicos, evaluar el desempeño en diversos escenarios y crear sistemas más precisos y eficientes, optimizando el desarrollo.</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pic>
        <p:nvPicPr>
          <p:cNvPr id="544" name="Google Shape;544;p42"/>
          <p:cNvPicPr preferRelativeResize="0"/>
          <p:nvPr/>
        </p:nvPicPr>
        <p:blipFill rotWithShape="1">
          <a:blip r:embed="rId3">
            <a:alphaModFix amt="65000"/>
          </a:blip>
          <a:srcRect l="149" r="159"/>
          <a:stretch/>
        </p:blipFill>
        <p:spPr>
          <a:xfrm rot="7205836">
            <a:off x="5148130" y="877064"/>
            <a:ext cx="3937138" cy="3896022"/>
          </a:xfrm>
          <a:prstGeom prst="rect">
            <a:avLst/>
          </a:prstGeom>
          <a:noFill/>
          <a:ln>
            <a:noFill/>
          </a:ln>
        </p:spPr>
      </p:pic>
      <p:pic>
        <p:nvPicPr>
          <p:cNvPr id="545" name="Google Shape;545;p42"/>
          <p:cNvPicPr preferRelativeResize="0"/>
          <p:nvPr/>
        </p:nvPicPr>
        <p:blipFill rotWithShape="1">
          <a:blip r:embed="rId4">
            <a:alphaModFix amt="61000"/>
          </a:blip>
          <a:srcRect l="1295" r="1285"/>
          <a:stretch/>
        </p:blipFill>
        <p:spPr>
          <a:xfrm rot="-1776169">
            <a:off x="4979498" y="2539241"/>
            <a:ext cx="2065902" cy="2044319"/>
          </a:xfrm>
          <a:prstGeom prst="rect">
            <a:avLst/>
          </a:prstGeom>
          <a:noFill/>
          <a:ln>
            <a:noFill/>
          </a:ln>
        </p:spPr>
      </p:pic>
      <p:pic>
        <p:nvPicPr>
          <p:cNvPr id="546" name="Google Shape;546;p42"/>
          <p:cNvPicPr preferRelativeResize="0"/>
          <p:nvPr/>
        </p:nvPicPr>
        <p:blipFill rotWithShape="1">
          <a:blip r:embed="rId4">
            <a:alphaModFix amt="67000"/>
          </a:blip>
          <a:srcRect l="1295" r="1285"/>
          <a:stretch/>
        </p:blipFill>
        <p:spPr>
          <a:xfrm rot="-10241149">
            <a:off x="7342371" y="954939"/>
            <a:ext cx="2065903" cy="2044321"/>
          </a:xfrm>
          <a:prstGeom prst="rect">
            <a:avLst/>
          </a:prstGeom>
          <a:noFill/>
          <a:ln>
            <a:noFill/>
          </a:ln>
        </p:spPr>
      </p:pic>
      <p:sp>
        <p:nvSpPr>
          <p:cNvPr id="547" name="Google Shape;547;p42"/>
          <p:cNvSpPr txBox="1">
            <a:spLocks noGrp="1"/>
          </p:cNvSpPr>
          <p:nvPr>
            <p:ph type="title"/>
          </p:nvPr>
        </p:nvSpPr>
        <p:spPr>
          <a:xfrm>
            <a:off x="750497" y="940121"/>
            <a:ext cx="3858900" cy="911327"/>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600" dirty="0"/>
              <a:t>CUALES HAN SIDO LAS CONTRIBUCIONES MÁS DESTACADAS DE ESTAS ÁREAS</a:t>
            </a:r>
            <a:endParaRPr sz="1600" dirty="0"/>
          </a:p>
        </p:txBody>
      </p:sp>
      <p:sp>
        <p:nvSpPr>
          <p:cNvPr id="548" name="Google Shape;548;p42"/>
          <p:cNvSpPr txBox="1">
            <a:spLocks noGrp="1"/>
          </p:cNvSpPr>
          <p:nvPr>
            <p:ph type="subTitle" idx="1"/>
          </p:nvPr>
        </p:nvSpPr>
        <p:spPr>
          <a:xfrm>
            <a:off x="374425" y="1927222"/>
            <a:ext cx="4234972" cy="2570784"/>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lt1"/>
              </a:buClr>
              <a:buSzPts val="1100"/>
              <a:buFont typeface="Arial"/>
              <a:buNone/>
            </a:pPr>
            <a:r>
              <a:rPr lang="es-MX" sz="1200" dirty="0"/>
              <a:t>El CAD ha revolucionado tanto la biónica como el control en la ingeniería. En biónica, permite desarrollar prótesis de mano avanzadas con control mioeléctrico preciso e implantes personalizados que se ajustan perfectamente a la anatomía del paciente. En el campo del control, el CAD ha mejorado significativamente la automatización industrial, optimizando procesos y reduciendo costos en líneas de producción. Además, ha sido fundamental en el diseño y simulación de robots de alta precisión, como los utilizados en cirugía robótica, donde la exactitud en el control es crucial. Estas aplicaciones demuestran cómo el CAD está impulsando avances significativos en tecnologías médicas y sistemas de control industrial.</a:t>
            </a:r>
            <a:endParaRPr lang="en-US" sz="1200" dirty="0"/>
          </a:p>
        </p:txBody>
      </p:sp>
      <p:sp>
        <p:nvSpPr>
          <p:cNvPr id="549" name="Google Shape;549;p42"/>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550" name="Google Shape;550;p42">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2">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2"/>
          <p:cNvSpPr/>
          <p:nvPr/>
        </p:nvSpPr>
        <p:spPr>
          <a:xfrm>
            <a:off x="374425" y="243175"/>
            <a:ext cx="278100" cy="278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3922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41"/>
          <p:cNvSpPr txBox="1">
            <a:spLocks noGrp="1"/>
          </p:cNvSpPr>
          <p:nvPr>
            <p:ph type="title"/>
          </p:nvPr>
        </p:nvSpPr>
        <p:spPr>
          <a:xfrm>
            <a:off x="1993763" y="1002515"/>
            <a:ext cx="5137200" cy="92564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MX" sz="1600" dirty="0"/>
              <a:t>EN QUÉ ÁREAS SE APLICA O EN QUE INSTITUCIONES SE UTILIZA EL CAD</a:t>
            </a:r>
          </a:p>
        </p:txBody>
      </p:sp>
      <p:sp>
        <p:nvSpPr>
          <p:cNvPr id="531" name="Google Shape;531;p41"/>
          <p:cNvSpPr txBox="1">
            <a:spLocks noGrp="1"/>
          </p:cNvSpPr>
          <p:nvPr>
            <p:ph type="subTitle" idx="1"/>
          </p:nvPr>
        </p:nvSpPr>
        <p:spPr>
          <a:xfrm>
            <a:off x="2003400" y="2072283"/>
            <a:ext cx="5137200" cy="210746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MX" sz="1200" dirty="0"/>
              <a:t>El CAD en Panamá se utiliza principalmente en construcción, arquitectura e ingeniería civil para diseñar edificios, infraestructuras y proyectos urbanos. También se aplica en el sector marítimo, especialmente en relación con el Canal de Panamá, en la industria manufacturera y en el sector energético. Es probable que se use en instituciones como el Ministerio de Obras Públicas, la Autoridad del Canal de Panamá, universidades técnicas, empresas constructoras, estudios de arquitectura, y compañías de telecomunicaciones. Estas aplicaciones abarcan desde la planificación urbana hasta el diseño de productos, reflejando la diversidad de usos del CAD en el desarrollo tecnológico y de infraestructura del país.</a:t>
            </a:r>
          </a:p>
        </p:txBody>
      </p:sp>
      <p:sp>
        <p:nvSpPr>
          <p:cNvPr id="533" name="Google Shape;533;p41">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1">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1"/>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536" name="Google Shape;536;p41"/>
          <p:cNvSpPr/>
          <p:nvPr/>
        </p:nvSpPr>
        <p:spPr>
          <a:xfrm>
            <a:off x="355825" y="237300"/>
            <a:ext cx="315300" cy="3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7" name="Google Shape;537;p41"/>
          <p:cNvPicPr preferRelativeResize="0"/>
          <p:nvPr/>
        </p:nvPicPr>
        <p:blipFill rotWithShape="1">
          <a:blip r:embed="rId3">
            <a:alphaModFix amt="65000"/>
          </a:blip>
          <a:srcRect t="19" b="29"/>
          <a:stretch/>
        </p:blipFill>
        <p:spPr>
          <a:xfrm>
            <a:off x="1327925" y="-1249075"/>
            <a:ext cx="2646144" cy="2618501"/>
          </a:xfrm>
          <a:prstGeom prst="rect">
            <a:avLst/>
          </a:prstGeom>
          <a:noFill/>
          <a:ln>
            <a:noFill/>
          </a:ln>
        </p:spPr>
      </p:pic>
      <p:pic>
        <p:nvPicPr>
          <p:cNvPr id="538" name="Google Shape;538;p41"/>
          <p:cNvPicPr preferRelativeResize="0"/>
          <p:nvPr/>
        </p:nvPicPr>
        <p:blipFill rotWithShape="1">
          <a:blip r:embed="rId4">
            <a:alphaModFix amt="79000"/>
          </a:blip>
          <a:srcRect t="19" b="19"/>
          <a:stretch/>
        </p:blipFill>
        <p:spPr>
          <a:xfrm rot="-5400000">
            <a:off x="5367660" y="3490247"/>
            <a:ext cx="2803725" cy="2701702"/>
          </a:xfrm>
          <a:prstGeom prst="rect">
            <a:avLst/>
          </a:prstGeom>
          <a:noFill/>
          <a:ln>
            <a:noFill/>
          </a:ln>
        </p:spPr>
      </p:pic>
      <p:sp>
        <p:nvSpPr>
          <p:cNvPr id="539" name="Google Shape;539;p41"/>
          <p:cNvSpPr/>
          <p:nvPr/>
        </p:nvSpPr>
        <p:spPr>
          <a:xfrm>
            <a:off x="2354550" y="1928156"/>
            <a:ext cx="4434900" cy="17400"/>
          </a:xfrm>
          <a:prstGeom prst="rect">
            <a:avLst/>
          </a:prstGeom>
          <a:gradFill>
            <a:gsLst>
              <a:gs pos="0">
                <a:schemeClr val="accent2"/>
              </a:gs>
              <a:gs pos="40000">
                <a:schemeClr val="accent1"/>
              </a:gs>
              <a:gs pos="70000">
                <a:srgbClr val="7BA29E"/>
              </a:gs>
              <a:gs pos="100000">
                <a:schemeClr val="dk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2899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41"/>
          <p:cNvSpPr txBox="1">
            <a:spLocks noGrp="1"/>
          </p:cNvSpPr>
          <p:nvPr>
            <p:ph type="title"/>
          </p:nvPr>
        </p:nvSpPr>
        <p:spPr>
          <a:xfrm>
            <a:off x="2003400" y="723150"/>
            <a:ext cx="5137200" cy="92564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MX" sz="1600" dirty="0"/>
              <a:t>HAGA UNA LISTA DE TODOS LOS SOFTWARES DE CAD QUE EXISTEN.</a:t>
            </a:r>
          </a:p>
        </p:txBody>
      </p:sp>
      <p:sp>
        <p:nvSpPr>
          <p:cNvPr id="533" name="Google Shape;533;p41">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1">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1"/>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536" name="Google Shape;536;p41"/>
          <p:cNvSpPr/>
          <p:nvPr/>
        </p:nvSpPr>
        <p:spPr>
          <a:xfrm>
            <a:off x="355825" y="237300"/>
            <a:ext cx="315300" cy="3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7" name="Google Shape;537;p41"/>
          <p:cNvPicPr preferRelativeResize="0"/>
          <p:nvPr/>
        </p:nvPicPr>
        <p:blipFill rotWithShape="1">
          <a:blip r:embed="rId3">
            <a:alphaModFix amt="65000"/>
          </a:blip>
          <a:srcRect t="19" b="29"/>
          <a:stretch/>
        </p:blipFill>
        <p:spPr>
          <a:xfrm>
            <a:off x="1327925" y="-1249075"/>
            <a:ext cx="2646144" cy="2618501"/>
          </a:xfrm>
          <a:prstGeom prst="rect">
            <a:avLst/>
          </a:prstGeom>
          <a:noFill/>
          <a:ln>
            <a:noFill/>
          </a:ln>
        </p:spPr>
      </p:pic>
      <p:pic>
        <p:nvPicPr>
          <p:cNvPr id="538" name="Google Shape;538;p41"/>
          <p:cNvPicPr preferRelativeResize="0"/>
          <p:nvPr/>
        </p:nvPicPr>
        <p:blipFill rotWithShape="1">
          <a:blip r:embed="rId4">
            <a:alphaModFix amt="79000"/>
          </a:blip>
          <a:srcRect t="19" b="19"/>
          <a:stretch/>
        </p:blipFill>
        <p:spPr>
          <a:xfrm rot="-5400000">
            <a:off x="5367660" y="3490247"/>
            <a:ext cx="2803725" cy="2701702"/>
          </a:xfrm>
          <a:prstGeom prst="rect">
            <a:avLst/>
          </a:prstGeom>
          <a:noFill/>
          <a:ln>
            <a:noFill/>
          </a:ln>
        </p:spPr>
      </p:pic>
      <p:sp>
        <p:nvSpPr>
          <p:cNvPr id="539" name="Google Shape;539;p41"/>
          <p:cNvSpPr/>
          <p:nvPr/>
        </p:nvSpPr>
        <p:spPr>
          <a:xfrm>
            <a:off x="2334622" y="1631391"/>
            <a:ext cx="4434900" cy="17400"/>
          </a:xfrm>
          <a:prstGeom prst="rect">
            <a:avLst/>
          </a:prstGeom>
          <a:gradFill>
            <a:gsLst>
              <a:gs pos="0">
                <a:schemeClr val="accent2"/>
              </a:gs>
              <a:gs pos="40000">
                <a:schemeClr val="accent1"/>
              </a:gs>
              <a:gs pos="70000">
                <a:srgbClr val="7BA29E"/>
              </a:gs>
              <a:gs pos="100000">
                <a:schemeClr val="dk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4" name="Tabla 3">
            <a:extLst>
              <a:ext uri="{FF2B5EF4-FFF2-40B4-BE49-F238E27FC236}">
                <a16:creationId xmlns:a16="http://schemas.microsoft.com/office/drawing/2014/main" id="{2D3D4701-57FB-ED34-A245-5591D54DABF7}"/>
              </a:ext>
            </a:extLst>
          </p:cNvPr>
          <p:cNvGraphicFramePr>
            <a:graphicFrameLocks noGrp="1"/>
          </p:cNvGraphicFramePr>
          <p:nvPr>
            <p:extLst>
              <p:ext uri="{D42A27DB-BD31-4B8C-83A1-F6EECF244321}">
                <p14:modId xmlns:p14="http://schemas.microsoft.com/office/powerpoint/2010/main" val="3677725129"/>
              </p:ext>
            </p:extLst>
          </p:nvPr>
        </p:nvGraphicFramePr>
        <p:xfrm>
          <a:off x="1327925" y="2157976"/>
          <a:ext cx="6666476" cy="1463040"/>
        </p:xfrm>
        <a:graphic>
          <a:graphicData uri="http://schemas.openxmlformats.org/drawingml/2006/table">
            <a:tbl>
              <a:tblPr>
                <a:tableStyleId>{C4B99881-384A-4012-A1E1-3435A7E76EC5}</a:tableStyleId>
              </a:tblPr>
              <a:tblGrid>
                <a:gridCol w="1740301">
                  <a:extLst>
                    <a:ext uri="{9D8B030D-6E8A-4147-A177-3AD203B41FA5}">
                      <a16:colId xmlns:a16="http://schemas.microsoft.com/office/drawing/2014/main" val="3454659981"/>
                    </a:ext>
                  </a:extLst>
                </a:gridCol>
                <a:gridCol w="2792903">
                  <a:extLst>
                    <a:ext uri="{9D8B030D-6E8A-4147-A177-3AD203B41FA5}">
                      <a16:colId xmlns:a16="http://schemas.microsoft.com/office/drawing/2014/main" val="2016078123"/>
                    </a:ext>
                  </a:extLst>
                </a:gridCol>
                <a:gridCol w="2133272">
                  <a:extLst>
                    <a:ext uri="{9D8B030D-6E8A-4147-A177-3AD203B41FA5}">
                      <a16:colId xmlns:a16="http://schemas.microsoft.com/office/drawing/2014/main" val="2761238745"/>
                    </a:ext>
                  </a:extLst>
                </a:gridCol>
              </a:tblGrid>
              <a:tr h="182880">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Software CAD Comercial</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Software CAD de Código Abierto y Gratuito</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Software CAD Especializados</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1794491305"/>
                  </a:ext>
                </a:extLst>
              </a:tr>
              <a:tr h="182880">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AutoCAD</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FreeCAD</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Solid Edge</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1302107733"/>
                  </a:ext>
                </a:extLst>
              </a:tr>
              <a:tr h="182880">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SolidWorks</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Blender</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Archicad</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1701288561"/>
                  </a:ext>
                </a:extLst>
              </a:tr>
              <a:tr h="182880">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CATIA</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dirty="0" err="1">
                          <a:solidFill>
                            <a:schemeClr val="tx1"/>
                          </a:solidFill>
                          <a:effectLst/>
                          <a:latin typeface="Arimo" panose="020B0604020202020204" charset="0"/>
                          <a:ea typeface="Arimo" panose="020B0604020202020204" charset="0"/>
                          <a:cs typeface="Arimo" panose="020B0604020202020204" charset="0"/>
                        </a:rPr>
                        <a:t>LibreCAD</a:t>
                      </a:r>
                      <a:endParaRPr lang="es-MX" sz="1100" b="0" i="0" u="none" strike="noStrike" dirty="0">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Chief Architect</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479422305"/>
                  </a:ext>
                </a:extLst>
              </a:tr>
              <a:tr h="182880">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MicroStation</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OpenSCAD</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Altium Designer</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648141325"/>
                  </a:ext>
                </a:extLst>
              </a:tr>
              <a:tr h="182880">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SketchUp</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BRL-CAD</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Zbrush</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975705579"/>
                  </a:ext>
                </a:extLst>
              </a:tr>
              <a:tr h="182880">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Inventor</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QCAD</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Onshape</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480708713"/>
                  </a:ext>
                </a:extLst>
              </a:tr>
              <a:tr h="182880">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Fusion360</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a:solidFill>
                            <a:schemeClr val="tx1"/>
                          </a:solidFill>
                          <a:effectLst/>
                          <a:latin typeface="Arimo" panose="020B0604020202020204" charset="0"/>
                          <a:ea typeface="Arimo" panose="020B0604020202020204" charset="0"/>
                          <a:cs typeface="Arimo" panose="020B0604020202020204" charset="0"/>
                        </a:rPr>
                        <a:t>nanoCAD</a:t>
                      </a:r>
                      <a:endParaRPr lang="es-MX" sz="1100" b="0" i="0" u="none" strike="noStrike">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tc>
                  <a:txBody>
                    <a:bodyPr/>
                    <a:lstStyle/>
                    <a:p>
                      <a:pPr algn="ctr" fontAlgn="b"/>
                      <a:r>
                        <a:rPr lang="es-MX" sz="1100" u="none" strike="noStrike" dirty="0" err="1">
                          <a:solidFill>
                            <a:schemeClr val="tx1"/>
                          </a:solidFill>
                          <a:effectLst/>
                          <a:latin typeface="Arimo" panose="020B0604020202020204" charset="0"/>
                          <a:ea typeface="Arimo" panose="020B0604020202020204" charset="0"/>
                          <a:cs typeface="Arimo" panose="020B0604020202020204" charset="0"/>
                        </a:rPr>
                        <a:t>CorelCAD</a:t>
                      </a:r>
                      <a:endParaRPr lang="es-MX" sz="1100" b="0" i="0" u="none" strike="noStrike" dirty="0">
                        <a:solidFill>
                          <a:schemeClr val="tx1"/>
                        </a:solidFill>
                        <a:effectLst/>
                        <a:latin typeface="Arimo" panose="020B0604020202020204" charset="0"/>
                        <a:ea typeface="Arimo" panose="020B0604020202020204" charset="0"/>
                        <a:cs typeface="Arimo" panose="020B0604020202020204" charset="0"/>
                      </a:endParaRPr>
                    </a:p>
                  </a:txBody>
                  <a:tcPr marL="7620" marR="7620" marT="7620" marB="0" anchor="b"/>
                </a:tc>
                <a:extLst>
                  <a:ext uri="{0D108BD9-81ED-4DB2-BD59-A6C34878D82A}">
                    <a16:rowId xmlns:a16="http://schemas.microsoft.com/office/drawing/2014/main" val="476463032"/>
                  </a:ext>
                </a:extLst>
              </a:tr>
            </a:tbl>
          </a:graphicData>
        </a:graphic>
      </p:graphicFrame>
    </p:spTree>
    <p:extLst>
      <p:ext uri="{BB962C8B-B14F-4D97-AF65-F5344CB8AC3E}">
        <p14:creationId xmlns:p14="http://schemas.microsoft.com/office/powerpoint/2010/main" val="2230317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grpSp>
        <p:nvGrpSpPr>
          <p:cNvPr id="557" name="Google Shape;557;p43"/>
          <p:cNvGrpSpPr/>
          <p:nvPr/>
        </p:nvGrpSpPr>
        <p:grpSpPr>
          <a:xfrm>
            <a:off x="3302350" y="980200"/>
            <a:ext cx="2483085" cy="2038980"/>
            <a:chOff x="2778895" y="849596"/>
            <a:chExt cx="3586200" cy="2944800"/>
          </a:xfrm>
        </p:grpSpPr>
        <p:sp>
          <p:nvSpPr>
            <p:cNvPr id="558" name="Google Shape;558;p43"/>
            <p:cNvSpPr/>
            <p:nvPr/>
          </p:nvSpPr>
          <p:spPr>
            <a:xfrm rot="-2132583">
              <a:off x="2711556" y="1841568"/>
              <a:ext cx="3720878" cy="960856"/>
            </a:xfrm>
            <a:prstGeom prst="donut">
              <a:avLst>
                <a:gd name="adj" fmla="val 2939"/>
              </a:avLst>
            </a:prstGeom>
            <a:gradFill>
              <a:gsLst>
                <a:gs pos="0">
                  <a:schemeClr val="accent2"/>
                </a:gs>
                <a:gs pos="40000">
                  <a:schemeClr val="accent1"/>
                </a:gs>
                <a:gs pos="70000">
                  <a:srgbClr val="7BA29E"/>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5747159" y="1117131"/>
              <a:ext cx="144300" cy="144300"/>
            </a:xfrm>
            <a:prstGeom prst="plaqu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43"/>
          <p:cNvGrpSpPr/>
          <p:nvPr/>
        </p:nvGrpSpPr>
        <p:grpSpPr>
          <a:xfrm rot="10800000" flipH="1">
            <a:off x="5801500" y="980200"/>
            <a:ext cx="2483085" cy="2038980"/>
            <a:chOff x="2778895" y="849596"/>
            <a:chExt cx="3586200" cy="2944800"/>
          </a:xfrm>
        </p:grpSpPr>
        <p:sp>
          <p:nvSpPr>
            <p:cNvPr id="561" name="Google Shape;561;p43"/>
            <p:cNvSpPr/>
            <p:nvPr/>
          </p:nvSpPr>
          <p:spPr>
            <a:xfrm rot="-2132583">
              <a:off x="2711556" y="1841568"/>
              <a:ext cx="3720878" cy="960856"/>
            </a:xfrm>
            <a:prstGeom prst="donut">
              <a:avLst>
                <a:gd name="adj" fmla="val 2939"/>
              </a:avLst>
            </a:prstGeom>
            <a:gradFill>
              <a:gsLst>
                <a:gs pos="0">
                  <a:schemeClr val="accent2"/>
                </a:gs>
                <a:gs pos="40000">
                  <a:schemeClr val="accent1"/>
                </a:gs>
                <a:gs pos="70000">
                  <a:srgbClr val="7BA29E"/>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5747159" y="1117131"/>
              <a:ext cx="144300" cy="144300"/>
            </a:xfrm>
            <a:prstGeom prst="plaqu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 name="Google Shape;563;p43"/>
          <p:cNvGrpSpPr/>
          <p:nvPr/>
        </p:nvGrpSpPr>
        <p:grpSpPr>
          <a:xfrm rot="10800000" flipH="1">
            <a:off x="803200" y="980200"/>
            <a:ext cx="2483085" cy="2038980"/>
            <a:chOff x="2778895" y="849596"/>
            <a:chExt cx="3586200" cy="2944800"/>
          </a:xfrm>
        </p:grpSpPr>
        <p:sp>
          <p:nvSpPr>
            <p:cNvPr id="564" name="Google Shape;564;p43"/>
            <p:cNvSpPr/>
            <p:nvPr/>
          </p:nvSpPr>
          <p:spPr>
            <a:xfrm rot="-2132583">
              <a:off x="2711556" y="1841568"/>
              <a:ext cx="3720878" cy="960856"/>
            </a:xfrm>
            <a:prstGeom prst="donut">
              <a:avLst>
                <a:gd name="adj" fmla="val 2939"/>
              </a:avLst>
            </a:prstGeom>
            <a:gradFill>
              <a:gsLst>
                <a:gs pos="0">
                  <a:schemeClr val="accent2"/>
                </a:gs>
                <a:gs pos="40000">
                  <a:schemeClr val="accent1"/>
                </a:gs>
                <a:gs pos="70000">
                  <a:srgbClr val="7BA29E"/>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5747159" y="1117131"/>
              <a:ext cx="144300" cy="144300"/>
            </a:xfrm>
            <a:prstGeom prst="plaqu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43"/>
          <p:cNvSpPr txBox="1">
            <a:spLocks noGrp="1"/>
          </p:cNvSpPr>
          <p:nvPr>
            <p:ph type="subTitle" idx="1"/>
          </p:nvPr>
        </p:nvSpPr>
        <p:spPr>
          <a:xfrm>
            <a:off x="824642" y="3021259"/>
            <a:ext cx="2440200" cy="12312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200" dirty="0"/>
              <a:t>Combina herramientas de diseño paramétrico, modelado 3D, simulación y fabricación, lo que lo convierte en una solución todo en uno para ingenieros y diseñadores.</a:t>
            </a:r>
            <a:endParaRPr lang="en-US" sz="1200" dirty="0"/>
          </a:p>
        </p:txBody>
      </p:sp>
      <p:sp>
        <p:nvSpPr>
          <p:cNvPr id="568" name="Google Shape;568;p43"/>
          <p:cNvSpPr txBox="1">
            <a:spLocks noGrp="1"/>
          </p:cNvSpPr>
          <p:nvPr>
            <p:ph type="title" idx="4"/>
          </p:nvPr>
        </p:nvSpPr>
        <p:spPr>
          <a:xfrm>
            <a:off x="720000" y="457200"/>
            <a:ext cx="7668000" cy="57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t> </a:t>
            </a:r>
            <a:r>
              <a:rPr lang="es-MX" sz="1600" dirty="0"/>
              <a:t>ESCOJA UN SOFTWARE O PROGRAMA DE CAD.</a:t>
            </a:r>
            <a:endParaRPr lang="es-MX" dirty="0"/>
          </a:p>
        </p:txBody>
      </p:sp>
      <p:sp>
        <p:nvSpPr>
          <p:cNvPr id="570" name="Google Shape;570;p43"/>
          <p:cNvSpPr txBox="1">
            <a:spLocks noGrp="1"/>
          </p:cNvSpPr>
          <p:nvPr>
            <p:ph type="subTitle" idx="3"/>
          </p:nvPr>
        </p:nvSpPr>
        <p:spPr>
          <a:xfrm>
            <a:off x="3361313" y="3019191"/>
            <a:ext cx="2440200" cy="18214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200" dirty="0"/>
              <a:t>Fusion360 es un software CAD versátil y fácil de usar que ofrece herramientas completas para diseño, modelado, simulación y renderizado. Destaca por su interfaz intuitiva, compatibilidad con diversos formatos, colaboración en tiempo real y almacenamiento en la nube.</a:t>
            </a:r>
            <a:endParaRPr sz="1200" dirty="0"/>
          </a:p>
        </p:txBody>
      </p:sp>
      <p:sp>
        <p:nvSpPr>
          <p:cNvPr id="573" name="Google Shape;573;p43"/>
          <p:cNvSpPr txBox="1">
            <a:spLocks noGrp="1"/>
          </p:cNvSpPr>
          <p:nvPr>
            <p:ph type="subTitle" idx="6"/>
          </p:nvPr>
        </p:nvSpPr>
        <p:spPr>
          <a:xfrm>
            <a:off x="5909789" y="3019191"/>
            <a:ext cx="2440200" cy="182147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200" dirty="0"/>
              <a:t>Fusion360 necesita una conexión a internet estable y un equipo con buen rendimiento, lo cual puede ser un inconveniente para equipos más antiguos. Su versión completa es costosa, aunque hay una versión gratuita para estudiantes y uso no comercial.</a:t>
            </a:r>
            <a:endParaRPr sz="1200" dirty="0"/>
          </a:p>
        </p:txBody>
      </p:sp>
      <p:sp>
        <p:nvSpPr>
          <p:cNvPr id="574" name="Google Shape;574;p43"/>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575" name="Google Shape;575;p43"/>
          <p:cNvSpPr/>
          <p:nvPr/>
        </p:nvSpPr>
        <p:spPr>
          <a:xfrm>
            <a:off x="355825" y="227100"/>
            <a:ext cx="315300" cy="3153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descr="Autodesk Fusion 360 Logo PNG Vectors Free Download">
            <a:extLst>
              <a:ext uri="{FF2B5EF4-FFF2-40B4-BE49-F238E27FC236}">
                <a16:creationId xmlns:a16="http://schemas.microsoft.com/office/drawing/2014/main" id="{951F7809-D4C0-30A0-A4B5-06763E04B9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9978" y="1398837"/>
            <a:ext cx="1045445" cy="110824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rchivo STL gratis Logotipo de Fusion 360・Plan para descargar y ...">
            <a:extLst>
              <a:ext uri="{FF2B5EF4-FFF2-40B4-BE49-F238E27FC236}">
                <a16:creationId xmlns:a16="http://schemas.microsoft.com/office/drawing/2014/main" id="{6E046583-7011-5106-2206-3E906B4899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96327" y="1450605"/>
            <a:ext cx="1970148" cy="108631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Fusion 360 Next Level | Fusion 360 Design Academy">
            <a:extLst>
              <a:ext uri="{FF2B5EF4-FFF2-40B4-BE49-F238E27FC236}">
                <a16:creationId xmlns:a16="http://schemas.microsoft.com/office/drawing/2014/main" id="{D8381EF9-09B6-ADF6-661B-BEC8516317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57968" y="1450605"/>
            <a:ext cx="1970148" cy="108631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2"/>
        <p:cNvGrpSpPr/>
        <p:nvPr/>
      </p:nvGrpSpPr>
      <p:grpSpPr>
        <a:xfrm>
          <a:off x="0" y="0"/>
          <a:ext cx="0" cy="0"/>
          <a:chOff x="0" y="0"/>
          <a:chExt cx="0" cy="0"/>
        </a:xfrm>
      </p:grpSpPr>
      <p:pic>
        <p:nvPicPr>
          <p:cNvPr id="1083" name="Google Shape;1083;p61"/>
          <p:cNvPicPr preferRelativeResize="0"/>
          <p:nvPr/>
        </p:nvPicPr>
        <p:blipFill rotWithShape="1">
          <a:blip r:embed="rId3">
            <a:alphaModFix amt="68000"/>
          </a:blip>
          <a:srcRect t="2606" b="2606"/>
          <a:stretch/>
        </p:blipFill>
        <p:spPr>
          <a:xfrm rot="-6573029">
            <a:off x="5154174" y="3358812"/>
            <a:ext cx="3145024" cy="3112177"/>
          </a:xfrm>
          <a:prstGeom prst="rect">
            <a:avLst/>
          </a:prstGeom>
          <a:noFill/>
          <a:ln>
            <a:noFill/>
          </a:ln>
        </p:spPr>
      </p:pic>
      <p:pic>
        <p:nvPicPr>
          <p:cNvPr id="1084" name="Google Shape;1084;p61"/>
          <p:cNvPicPr preferRelativeResize="0"/>
          <p:nvPr/>
        </p:nvPicPr>
        <p:blipFill rotWithShape="1">
          <a:blip r:embed="rId3">
            <a:alphaModFix amt="55000"/>
          </a:blip>
          <a:srcRect t="2606" b="2606"/>
          <a:stretch/>
        </p:blipFill>
        <p:spPr>
          <a:xfrm rot="-6573029">
            <a:off x="848149" y="-1684938"/>
            <a:ext cx="3145024" cy="3112177"/>
          </a:xfrm>
          <a:prstGeom prst="rect">
            <a:avLst/>
          </a:prstGeom>
          <a:noFill/>
          <a:ln>
            <a:noFill/>
          </a:ln>
        </p:spPr>
      </p:pic>
      <p:sp>
        <p:nvSpPr>
          <p:cNvPr id="1086" name="Google Shape;1086;p61"/>
          <p:cNvSpPr txBox="1">
            <a:spLocks noGrp="1"/>
          </p:cNvSpPr>
          <p:nvPr>
            <p:ph type="subTitle" idx="1"/>
          </p:nvPr>
        </p:nvSpPr>
        <p:spPr>
          <a:xfrm>
            <a:off x="1774200" y="1741065"/>
            <a:ext cx="5595600" cy="124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MX" sz="2800" dirty="0"/>
              <a:t>Instale el software seleccionado. Y elabore los pasos de configuración e instalación.</a:t>
            </a:r>
          </a:p>
        </p:txBody>
      </p:sp>
      <p:sp>
        <p:nvSpPr>
          <p:cNvPr id="1087" name="Google Shape;1087;p61"/>
          <p:cNvSpPr/>
          <p:nvPr/>
        </p:nvSpPr>
        <p:spPr>
          <a:xfrm>
            <a:off x="2778900" y="3066824"/>
            <a:ext cx="3586200" cy="17400"/>
          </a:xfrm>
          <a:prstGeom prst="rect">
            <a:avLst/>
          </a:prstGeom>
          <a:gradFill>
            <a:gsLst>
              <a:gs pos="0">
                <a:schemeClr val="accent2"/>
              </a:gs>
              <a:gs pos="40000">
                <a:schemeClr val="accent1"/>
              </a:gs>
              <a:gs pos="70000">
                <a:srgbClr val="7BA29E"/>
              </a:gs>
              <a:gs pos="100000">
                <a:schemeClr val="dk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txBox="1"/>
          <p:nvPr/>
        </p:nvSpPr>
        <p:spPr>
          <a:xfrm>
            <a:off x="8394300" y="129000"/>
            <a:ext cx="470400" cy="51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solidFill>
                  <a:schemeClr val="dk1"/>
                </a:solidFill>
                <a:latin typeface="Krona One"/>
                <a:ea typeface="Krona One"/>
                <a:cs typeface="Krona One"/>
                <a:sym typeface="Krona One"/>
              </a:rPr>
              <a:t>2024</a:t>
            </a:r>
            <a:endParaRPr sz="1200" dirty="0">
              <a:solidFill>
                <a:schemeClr val="dk1"/>
              </a:solidFill>
              <a:latin typeface="Krona One"/>
              <a:ea typeface="Krona One"/>
              <a:cs typeface="Krona One"/>
              <a:sym typeface="Krona One"/>
            </a:endParaRPr>
          </a:p>
        </p:txBody>
      </p:sp>
      <p:sp>
        <p:nvSpPr>
          <p:cNvPr id="1091" name="Google Shape;1091;p61"/>
          <p:cNvSpPr/>
          <p:nvPr/>
        </p:nvSpPr>
        <p:spPr>
          <a:xfrm>
            <a:off x="355825" y="227100"/>
            <a:ext cx="315300" cy="3153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a:hlinkClick r:id="" action="ppaction://hlinkshowjump?jump=nextslide"/>
          </p:cNvPr>
          <p:cNvSpPr/>
          <p:nvPr/>
        </p:nvSpPr>
        <p:spPr>
          <a:xfrm>
            <a:off x="8490450"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1">
            <a:hlinkClick r:id="" action="ppaction://hlinkshowjump?jump=previousslide"/>
          </p:cNvPr>
          <p:cNvSpPr/>
          <p:nvPr/>
        </p:nvSpPr>
        <p:spPr>
          <a:xfrm rot="10800000">
            <a:off x="374425" y="4647151"/>
            <a:ext cx="278100" cy="241200"/>
          </a:xfrm>
          <a:prstGeom prst="chevron">
            <a:avLst>
              <a:gd name="adj" fmla="val 5115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Creative Startup Pitch Deck">
  <a:themeElements>
    <a:clrScheme name="Simple Light">
      <a:dk1>
        <a:srgbClr val="FFFFFF"/>
      </a:dk1>
      <a:lt1>
        <a:srgbClr val="132644"/>
      </a:lt1>
      <a:dk2>
        <a:srgbClr val="1645D3"/>
      </a:dk2>
      <a:lt2>
        <a:srgbClr val="8AC1DC"/>
      </a:lt2>
      <a:accent1>
        <a:srgbClr val="E0FE68"/>
      </a:accent1>
      <a:accent2>
        <a:srgbClr val="9900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1425</Words>
  <Application>Microsoft Office PowerPoint</Application>
  <PresentationFormat>Presentación en pantalla (16:9)</PresentationFormat>
  <Paragraphs>90</Paragraphs>
  <Slides>15</Slides>
  <Notes>15</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15</vt:i4>
      </vt:variant>
    </vt:vector>
  </HeadingPairs>
  <TitlesOfParts>
    <vt:vector size="19" baseType="lpstr">
      <vt:lpstr>Krona One</vt:lpstr>
      <vt:lpstr>Arial</vt:lpstr>
      <vt:lpstr>Arimo</vt:lpstr>
      <vt:lpstr>Creative Startup Pitch Deck</vt:lpstr>
      <vt:lpstr>DISEÑO ASISTIDO POR COMPUTADORA</vt:lpstr>
      <vt:lpstr>¿ A QUÉ CIENCIAS E INGENIERÍAS SE APLICA EL DISEÑO ASISTIDO POR COMPUTADORA ?</vt:lpstr>
      <vt:lpstr>¿ EN QUE CONSISTE CADA UNAS DE LAS SUB AREAS DEL CAD ?</vt:lpstr>
      <vt:lpstr>BIÓNICA</vt:lpstr>
      <vt:lpstr>CUALES HAN SIDO LAS CONTRIBUCIONES MÁS DESTACADAS DE ESTAS ÁREAS</vt:lpstr>
      <vt:lpstr>EN QUÉ ÁREAS SE APLICA O EN QUE INSTITUCIONES SE UTILIZA EL CAD</vt:lpstr>
      <vt:lpstr>HAGA UNA LISTA DE TODOS LOS SOFTWARES DE CAD QUE EXISTEN.</vt:lpstr>
      <vt:lpstr> ESCOJA UN SOFTWARE O PROGRAMA DE CAD.</vt:lpstr>
      <vt:lpstr>Presentación de PowerPoint</vt:lpstr>
      <vt:lpstr>Presentación de PowerPoint</vt:lpstr>
      <vt:lpstr>En que consiste o como trabaja la transformación digital y el manejo de software de CAD.</vt:lpstr>
      <vt:lpstr>Software para móviles, administración de manejo de la app, interfaz en un ambiente gráfico. </vt:lpstr>
      <vt:lpstr> ESTABLEZCA DIFERENCIAS ENTRE HERRAMIENTAS DE CAD</vt:lpstr>
      <vt:lpstr>DISEÑO DE  OBJETO CON SMARTART Y LUEGO CON SOFTWARE DE CAD</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carlos correa</dc:creator>
  <cp:lastModifiedBy>Carlos Correa</cp:lastModifiedBy>
  <cp:revision>1</cp:revision>
  <dcterms:modified xsi:type="dcterms:W3CDTF">2024-09-03T13:40:31Z</dcterms:modified>
</cp:coreProperties>
</file>